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7"/>
  </p:notesMasterIdLst>
  <p:sldIdLst>
    <p:sldId id="287" r:id="rId3"/>
    <p:sldId id="266" r:id="rId4"/>
    <p:sldId id="269" r:id="rId5"/>
    <p:sldId id="267" r:id="rId6"/>
    <p:sldId id="270" r:id="rId7"/>
    <p:sldId id="273" r:id="rId8"/>
    <p:sldId id="271" r:id="rId9"/>
    <p:sldId id="305" r:id="rId10"/>
    <p:sldId id="272" r:id="rId11"/>
    <p:sldId id="304" r:id="rId12"/>
    <p:sldId id="275" r:id="rId13"/>
    <p:sldId id="306" r:id="rId14"/>
    <p:sldId id="278" r:id="rId15"/>
    <p:sldId id="307" r:id="rId16"/>
    <p:sldId id="276" r:id="rId17"/>
    <p:sldId id="277" r:id="rId18"/>
    <p:sldId id="279" r:id="rId19"/>
    <p:sldId id="309" r:id="rId20"/>
    <p:sldId id="288" r:id="rId21"/>
    <p:sldId id="290" r:id="rId22"/>
    <p:sldId id="295" r:id="rId23"/>
    <p:sldId id="291" r:id="rId24"/>
    <p:sldId id="298" r:id="rId25"/>
    <p:sldId id="296" r:id="rId26"/>
    <p:sldId id="299" r:id="rId27"/>
    <p:sldId id="300" r:id="rId28"/>
    <p:sldId id="301" r:id="rId29"/>
    <p:sldId id="302" r:id="rId30"/>
    <p:sldId id="303" r:id="rId31"/>
    <p:sldId id="286" r:id="rId32"/>
    <p:sldId id="297" r:id="rId33"/>
    <p:sldId id="308" r:id="rId34"/>
    <p:sldId id="280" r:id="rId35"/>
    <p:sldId id="264" r:id="rId36"/>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6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p:restoredTop sz="96743"/>
  </p:normalViewPr>
  <p:slideViewPr>
    <p:cSldViewPr snapToGrid="0" showGuides="1">
      <p:cViewPr varScale="1">
        <p:scale>
          <a:sx n="141" d="100"/>
          <a:sy n="141" d="100"/>
        </p:scale>
        <p:origin x="149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C8546-367D-2244-9CEA-DCDC2D83E38D}" type="doc">
      <dgm:prSet loTypeId="urn:microsoft.com/office/officeart/2005/8/layout/hProcess7" loCatId="" qsTypeId="urn:microsoft.com/office/officeart/2005/8/quickstyle/simple1" qsCatId="simple" csTypeId="urn:microsoft.com/office/officeart/2005/8/colors/colorful1" csCatId="colorful" phldr="1"/>
      <dgm:spPr/>
      <dgm:t>
        <a:bodyPr/>
        <a:lstStyle/>
        <a:p>
          <a:endParaRPr lang="en-US"/>
        </a:p>
      </dgm:t>
    </dgm:pt>
    <dgm:pt modelId="{8A3BDDFF-96AA-8845-9015-CB49207A1CA5}">
      <dgm:prSet phldrT="[Text]"/>
      <dgm:spPr/>
      <dgm:t>
        <a:bodyPr/>
        <a:lstStyle/>
        <a:p>
          <a:r>
            <a:rPr lang="en-US" b="1" dirty="0"/>
            <a:t>Dataset Preparation</a:t>
          </a:r>
        </a:p>
      </dgm:t>
    </dgm:pt>
    <dgm:pt modelId="{5B1A9E98-FAC2-1D46-A467-A1350F2ED962}" type="parTrans" cxnId="{7B493805-0FB4-CB4F-94D0-EF1E07C771F6}">
      <dgm:prSet/>
      <dgm:spPr/>
      <dgm:t>
        <a:bodyPr/>
        <a:lstStyle/>
        <a:p>
          <a:endParaRPr lang="en-US"/>
        </a:p>
      </dgm:t>
    </dgm:pt>
    <dgm:pt modelId="{AEB4B135-9F63-9049-A997-020D6695D2FE}" type="sibTrans" cxnId="{7B493805-0FB4-CB4F-94D0-EF1E07C771F6}">
      <dgm:prSet/>
      <dgm:spPr/>
      <dgm:t>
        <a:bodyPr/>
        <a:lstStyle/>
        <a:p>
          <a:endParaRPr lang="en-US"/>
        </a:p>
      </dgm:t>
    </dgm:pt>
    <dgm:pt modelId="{C500446C-1AAE-7747-87AC-E21EC5A0AFDA}">
      <dgm:prSet phldrT="[Text]" custT="1"/>
      <dgm:spPr/>
      <dgm:t>
        <a:bodyPr/>
        <a:lstStyle/>
        <a:p>
          <a:r>
            <a:rPr lang="en-US" sz="1600" b="1" dirty="0"/>
            <a:t>Model Training &amp; Optimization</a:t>
          </a:r>
        </a:p>
      </dgm:t>
    </dgm:pt>
    <dgm:pt modelId="{12FD4444-2747-2747-8F08-8FEB2992F0E1}" type="parTrans" cxnId="{85E0CC8A-6AE7-F74F-B327-599EE2A17C8A}">
      <dgm:prSet/>
      <dgm:spPr/>
      <dgm:t>
        <a:bodyPr/>
        <a:lstStyle/>
        <a:p>
          <a:endParaRPr lang="en-US"/>
        </a:p>
      </dgm:t>
    </dgm:pt>
    <dgm:pt modelId="{0287FBD5-455E-384F-9E82-EC929EB3F7DB}" type="sibTrans" cxnId="{85E0CC8A-6AE7-F74F-B327-599EE2A17C8A}">
      <dgm:prSet/>
      <dgm:spPr/>
      <dgm:t>
        <a:bodyPr/>
        <a:lstStyle/>
        <a:p>
          <a:endParaRPr lang="en-US"/>
        </a:p>
      </dgm:t>
    </dgm:pt>
    <dgm:pt modelId="{37F63B45-5B2D-4543-94AF-88983518D88A}">
      <dgm:prSet phldrT="[Text]"/>
      <dgm:spPr/>
      <dgm:t>
        <a:bodyPr/>
        <a:lstStyle/>
        <a:p>
          <a:pPr rtl="0"/>
          <a:r>
            <a:rPr lang="en-US" b="1" dirty="0"/>
            <a:t>Model Testing &amp; Evaluation</a:t>
          </a:r>
        </a:p>
      </dgm:t>
    </dgm:pt>
    <dgm:pt modelId="{4488F6E0-6F80-2B49-ABF8-9C4D902B831A}" type="parTrans" cxnId="{D7DE63B7-5383-0844-8812-0B11F5EBE877}">
      <dgm:prSet/>
      <dgm:spPr/>
      <dgm:t>
        <a:bodyPr/>
        <a:lstStyle/>
        <a:p>
          <a:endParaRPr lang="en-US"/>
        </a:p>
      </dgm:t>
    </dgm:pt>
    <dgm:pt modelId="{B820034D-49D7-9D44-BDA5-ADDD1B05BB70}" type="sibTrans" cxnId="{D7DE63B7-5383-0844-8812-0B11F5EBE877}">
      <dgm:prSet/>
      <dgm:spPr/>
      <dgm:t>
        <a:bodyPr/>
        <a:lstStyle/>
        <a:p>
          <a:endParaRPr lang="en-US"/>
        </a:p>
      </dgm:t>
    </dgm:pt>
    <dgm:pt modelId="{9B10E219-124E-B143-91BE-898C0DBFA3BA}">
      <dgm:prSet/>
      <dgm:spPr/>
      <dgm:t>
        <a:bodyPr/>
        <a:lstStyle/>
        <a:p>
          <a:r>
            <a:rPr lang="en-US" b="1" dirty="0"/>
            <a:t>Comparative Analysis</a:t>
          </a:r>
        </a:p>
      </dgm:t>
    </dgm:pt>
    <dgm:pt modelId="{E8E46FAE-7750-A44F-9572-B6BE6DF30BE6}" type="parTrans" cxnId="{67492EF0-3979-8244-A900-1FB73D72989C}">
      <dgm:prSet/>
      <dgm:spPr/>
      <dgm:t>
        <a:bodyPr/>
        <a:lstStyle/>
        <a:p>
          <a:endParaRPr lang="en-US"/>
        </a:p>
      </dgm:t>
    </dgm:pt>
    <dgm:pt modelId="{25757650-EE8D-B94C-8643-A31392759823}" type="sibTrans" cxnId="{67492EF0-3979-8244-A900-1FB73D72989C}">
      <dgm:prSet/>
      <dgm:spPr/>
      <dgm:t>
        <a:bodyPr/>
        <a:lstStyle/>
        <a:p>
          <a:endParaRPr lang="en-US"/>
        </a:p>
      </dgm:t>
    </dgm:pt>
    <dgm:pt modelId="{DF0A4A8C-19BF-7449-A94B-809951EF968B}" type="pres">
      <dgm:prSet presAssocID="{8B3C8546-367D-2244-9CEA-DCDC2D83E38D}" presName="Name0" presStyleCnt="0">
        <dgm:presLayoutVars>
          <dgm:dir/>
          <dgm:animLvl val="lvl"/>
          <dgm:resizeHandles val="exact"/>
        </dgm:presLayoutVars>
      </dgm:prSet>
      <dgm:spPr/>
    </dgm:pt>
    <dgm:pt modelId="{383CAA81-CB40-4349-AE47-A7FB3A94CE25}" type="pres">
      <dgm:prSet presAssocID="{8A3BDDFF-96AA-8845-9015-CB49207A1CA5}" presName="compositeNode" presStyleCnt="0">
        <dgm:presLayoutVars>
          <dgm:bulletEnabled val="1"/>
        </dgm:presLayoutVars>
      </dgm:prSet>
      <dgm:spPr/>
    </dgm:pt>
    <dgm:pt modelId="{92DCB589-CB09-324C-B7FF-C5E81AD87E41}" type="pres">
      <dgm:prSet presAssocID="{8A3BDDFF-96AA-8845-9015-CB49207A1CA5}" presName="bgRect" presStyleLbl="node1" presStyleIdx="0" presStyleCnt="4"/>
      <dgm:spPr/>
    </dgm:pt>
    <dgm:pt modelId="{27936E9E-A209-0049-8B95-61C617C6B342}" type="pres">
      <dgm:prSet presAssocID="{8A3BDDFF-96AA-8845-9015-CB49207A1CA5}" presName="parentNode" presStyleLbl="node1" presStyleIdx="0" presStyleCnt="4">
        <dgm:presLayoutVars>
          <dgm:chMax val="0"/>
          <dgm:bulletEnabled val="1"/>
        </dgm:presLayoutVars>
      </dgm:prSet>
      <dgm:spPr/>
    </dgm:pt>
    <dgm:pt modelId="{9C9F7B2A-BD17-C040-9457-1CD7F3A8580A}" type="pres">
      <dgm:prSet presAssocID="{AEB4B135-9F63-9049-A997-020D6695D2FE}" presName="hSp" presStyleCnt="0"/>
      <dgm:spPr/>
    </dgm:pt>
    <dgm:pt modelId="{A681049E-3C97-AA42-9E1F-AECF7CFB256B}" type="pres">
      <dgm:prSet presAssocID="{AEB4B135-9F63-9049-A997-020D6695D2FE}" presName="vProcSp" presStyleCnt="0"/>
      <dgm:spPr/>
    </dgm:pt>
    <dgm:pt modelId="{733ED9C2-1434-C640-AE2D-37CDA2F64FE6}" type="pres">
      <dgm:prSet presAssocID="{AEB4B135-9F63-9049-A997-020D6695D2FE}" presName="vSp1" presStyleCnt="0"/>
      <dgm:spPr/>
    </dgm:pt>
    <dgm:pt modelId="{97005A32-903B-404C-9518-FC8ED6EBF61A}" type="pres">
      <dgm:prSet presAssocID="{AEB4B135-9F63-9049-A997-020D6695D2FE}" presName="simulatedConn" presStyleLbl="solidFgAcc1" presStyleIdx="0" presStyleCnt="3"/>
      <dgm:spPr/>
    </dgm:pt>
    <dgm:pt modelId="{925BE5CD-6C5F-7146-A7C6-0DC5D5984669}" type="pres">
      <dgm:prSet presAssocID="{AEB4B135-9F63-9049-A997-020D6695D2FE}" presName="vSp2" presStyleCnt="0"/>
      <dgm:spPr/>
    </dgm:pt>
    <dgm:pt modelId="{B849B7EC-3533-684C-91AC-FE888C7F91A2}" type="pres">
      <dgm:prSet presAssocID="{AEB4B135-9F63-9049-A997-020D6695D2FE}" presName="sibTrans" presStyleCnt="0"/>
      <dgm:spPr/>
    </dgm:pt>
    <dgm:pt modelId="{77040832-FAD0-7E49-97FF-E99F9EFDDD67}" type="pres">
      <dgm:prSet presAssocID="{C500446C-1AAE-7747-87AC-E21EC5A0AFDA}" presName="compositeNode" presStyleCnt="0">
        <dgm:presLayoutVars>
          <dgm:bulletEnabled val="1"/>
        </dgm:presLayoutVars>
      </dgm:prSet>
      <dgm:spPr/>
    </dgm:pt>
    <dgm:pt modelId="{457AA998-F65B-BF4D-8905-7F8A77F35C96}" type="pres">
      <dgm:prSet presAssocID="{C500446C-1AAE-7747-87AC-E21EC5A0AFDA}" presName="bgRect" presStyleLbl="node1" presStyleIdx="1" presStyleCnt="4"/>
      <dgm:spPr/>
    </dgm:pt>
    <dgm:pt modelId="{296BB49F-36C8-B04B-B2D7-93FADC39E755}" type="pres">
      <dgm:prSet presAssocID="{C500446C-1AAE-7747-87AC-E21EC5A0AFDA}" presName="parentNode" presStyleLbl="node1" presStyleIdx="1" presStyleCnt="4">
        <dgm:presLayoutVars>
          <dgm:chMax val="0"/>
          <dgm:bulletEnabled val="1"/>
        </dgm:presLayoutVars>
      </dgm:prSet>
      <dgm:spPr/>
    </dgm:pt>
    <dgm:pt modelId="{EE8698C9-5102-3445-B622-9C94C88E2CEB}" type="pres">
      <dgm:prSet presAssocID="{0287FBD5-455E-384F-9E82-EC929EB3F7DB}" presName="hSp" presStyleCnt="0"/>
      <dgm:spPr/>
    </dgm:pt>
    <dgm:pt modelId="{D72884E6-FFD9-E944-8C87-E95DAC85CB01}" type="pres">
      <dgm:prSet presAssocID="{0287FBD5-455E-384F-9E82-EC929EB3F7DB}" presName="vProcSp" presStyleCnt="0"/>
      <dgm:spPr/>
    </dgm:pt>
    <dgm:pt modelId="{39B8BF95-9847-D244-B73D-8891D87F1815}" type="pres">
      <dgm:prSet presAssocID="{0287FBD5-455E-384F-9E82-EC929EB3F7DB}" presName="vSp1" presStyleCnt="0"/>
      <dgm:spPr/>
    </dgm:pt>
    <dgm:pt modelId="{97F230F4-CCCD-BE48-ACB6-9D3AE9AADAB3}" type="pres">
      <dgm:prSet presAssocID="{0287FBD5-455E-384F-9E82-EC929EB3F7DB}" presName="simulatedConn" presStyleLbl="solidFgAcc1" presStyleIdx="1" presStyleCnt="3"/>
      <dgm:spPr/>
    </dgm:pt>
    <dgm:pt modelId="{24B00DF9-8F81-6D48-8D04-02AEA8325DA4}" type="pres">
      <dgm:prSet presAssocID="{0287FBD5-455E-384F-9E82-EC929EB3F7DB}" presName="vSp2" presStyleCnt="0"/>
      <dgm:spPr/>
    </dgm:pt>
    <dgm:pt modelId="{539DAD34-B948-0345-BE0A-9B058C82385A}" type="pres">
      <dgm:prSet presAssocID="{0287FBD5-455E-384F-9E82-EC929EB3F7DB}" presName="sibTrans" presStyleCnt="0"/>
      <dgm:spPr/>
    </dgm:pt>
    <dgm:pt modelId="{4D70A3E0-3757-914C-BEC3-6CEE07D7391A}" type="pres">
      <dgm:prSet presAssocID="{37F63B45-5B2D-4543-94AF-88983518D88A}" presName="compositeNode" presStyleCnt="0">
        <dgm:presLayoutVars>
          <dgm:bulletEnabled val="1"/>
        </dgm:presLayoutVars>
      </dgm:prSet>
      <dgm:spPr/>
    </dgm:pt>
    <dgm:pt modelId="{5381A693-A255-514B-AC16-015CA4FB0245}" type="pres">
      <dgm:prSet presAssocID="{37F63B45-5B2D-4543-94AF-88983518D88A}" presName="bgRect" presStyleLbl="node1" presStyleIdx="2" presStyleCnt="4"/>
      <dgm:spPr/>
    </dgm:pt>
    <dgm:pt modelId="{41536EBE-ACCB-4E46-8FFC-1B45DA6F8AF3}" type="pres">
      <dgm:prSet presAssocID="{37F63B45-5B2D-4543-94AF-88983518D88A}" presName="parentNode" presStyleLbl="node1" presStyleIdx="2" presStyleCnt="4">
        <dgm:presLayoutVars>
          <dgm:chMax val="0"/>
          <dgm:bulletEnabled val="1"/>
        </dgm:presLayoutVars>
      </dgm:prSet>
      <dgm:spPr/>
    </dgm:pt>
    <dgm:pt modelId="{B3038143-B313-8343-B300-F0C18FD9C8EE}" type="pres">
      <dgm:prSet presAssocID="{B820034D-49D7-9D44-BDA5-ADDD1B05BB70}" presName="hSp" presStyleCnt="0"/>
      <dgm:spPr/>
    </dgm:pt>
    <dgm:pt modelId="{A9E70501-59DB-B946-B769-2BC2CD70A688}" type="pres">
      <dgm:prSet presAssocID="{B820034D-49D7-9D44-BDA5-ADDD1B05BB70}" presName="vProcSp" presStyleCnt="0"/>
      <dgm:spPr/>
    </dgm:pt>
    <dgm:pt modelId="{EBA64A22-2949-D241-A075-8322E15C44A6}" type="pres">
      <dgm:prSet presAssocID="{B820034D-49D7-9D44-BDA5-ADDD1B05BB70}" presName="vSp1" presStyleCnt="0"/>
      <dgm:spPr/>
    </dgm:pt>
    <dgm:pt modelId="{B1EFA994-AC61-094A-B812-1050AD2530A4}" type="pres">
      <dgm:prSet presAssocID="{B820034D-49D7-9D44-BDA5-ADDD1B05BB70}" presName="simulatedConn" presStyleLbl="solidFgAcc1" presStyleIdx="2" presStyleCnt="3"/>
      <dgm:spPr/>
    </dgm:pt>
    <dgm:pt modelId="{401CEE6A-07AC-484E-A910-1CC142487DC4}" type="pres">
      <dgm:prSet presAssocID="{B820034D-49D7-9D44-BDA5-ADDD1B05BB70}" presName="vSp2" presStyleCnt="0"/>
      <dgm:spPr/>
    </dgm:pt>
    <dgm:pt modelId="{9C17B0A7-D27E-3943-A63E-86C95FDFCFEE}" type="pres">
      <dgm:prSet presAssocID="{B820034D-49D7-9D44-BDA5-ADDD1B05BB70}" presName="sibTrans" presStyleCnt="0"/>
      <dgm:spPr/>
    </dgm:pt>
    <dgm:pt modelId="{49B2F6D3-414E-7048-9200-0CBC91EBE8AB}" type="pres">
      <dgm:prSet presAssocID="{9B10E219-124E-B143-91BE-898C0DBFA3BA}" presName="compositeNode" presStyleCnt="0">
        <dgm:presLayoutVars>
          <dgm:bulletEnabled val="1"/>
        </dgm:presLayoutVars>
      </dgm:prSet>
      <dgm:spPr/>
    </dgm:pt>
    <dgm:pt modelId="{6BAA7576-62BF-EF4C-84BC-44829B28ED9F}" type="pres">
      <dgm:prSet presAssocID="{9B10E219-124E-B143-91BE-898C0DBFA3BA}" presName="bgRect" presStyleLbl="node1" presStyleIdx="3" presStyleCnt="4"/>
      <dgm:spPr/>
    </dgm:pt>
    <dgm:pt modelId="{72B1FCFD-128F-5546-BDDA-1D958ED964D6}" type="pres">
      <dgm:prSet presAssocID="{9B10E219-124E-B143-91BE-898C0DBFA3BA}" presName="parentNode" presStyleLbl="node1" presStyleIdx="3" presStyleCnt="4">
        <dgm:presLayoutVars>
          <dgm:chMax val="0"/>
          <dgm:bulletEnabled val="1"/>
        </dgm:presLayoutVars>
      </dgm:prSet>
      <dgm:spPr/>
    </dgm:pt>
  </dgm:ptLst>
  <dgm:cxnLst>
    <dgm:cxn modelId="{7B493805-0FB4-CB4F-94D0-EF1E07C771F6}" srcId="{8B3C8546-367D-2244-9CEA-DCDC2D83E38D}" destId="{8A3BDDFF-96AA-8845-9015-CB49207A1CA5}" srcOrd="0" destOrd="0" parTransId="{5B1A9E98-FAC2-1D46-A467-A1350F2ED962}" sibTransId="{AEB4B135-9F63-9049-A997-020D6695D2FE}"/>
    <dgm:cxn modelId="{F7F07912-077B-D445-A2B0-A42C121D10B4}" type="presOf" srcId="{37F63B45-5B2D-4543-94AF-88983518D88A}" destId="{5381A693-A255-514B-AC16-015CA4FB0245}" srcOrd="0" destOrd="0" presId="urn:microsoft.com/office/officeart/2005/8/layout/hProcess7"/>
    <dgm:cxn modelId="{967A6F4E-964E-864B-8DED-482D6A6B9482}" type="presOf" srcId="{C500446C-1AAE-7747-87AC-E21EC5A0AFDA}" destId="{296BB49F-36C8-B04B-B2D7-93FADC39E755}" srcOrd="1" destOrd="0" presId="urn:microsoft.com/office/officeart/2005/8/layout/hProcess7"/>
    <dgm:cxn modelId="{0D628355-8B21-B74F-9778-7FD2EDC8F5ED}" type="presOf" srcId="{8A3BDDFF-96AA-8845-9015-CB49207A1CA5}" destId="{27936E9E-A209-0049-8B95-61C617C6B342}" srcOrd="1" destOrd="0" presId="urn:microsoft.com/office/officeart/2005/8/layout/hProcess7"/>
    <dgm:cxn modelId="{85E0CC8A-6AE7-F74F-B327-599EE2A17C8A}" srcId="{8B3C8546-367D-2244-9CEA-DCDC2D83E38D}" destId="{C500446C-1AAE-7747-87AC-E21EC5A0AFDA}" srcOrd="1" destOrd="0" parTransId="{12FD4444-2747-2747-8F08-8FEB2992F0E1}" sibTransId="{0287FBD5-455E-384F-9E82-EC929EB3F7DB}"/>
    <dgm:cxn modelId="{ABBD619D-0605-8543-82A0-F194E573C03A}" type="presOf" srcId="{8B3C8546-367D-2244-9CEA-DCDC2D83E38D}" destId="{DF0A4A8C-19BF-7449-A94B-809951EF968B}" srcOrd="0" destOrd="0" presId="urn:microsoft.com/office/officeart/2005/8/layout/hProcess7"/>
    <dgm:cxn modelId="{79482FA6-00C7-8A4E-BD32-6582A8EF3DE6}" type="presOf" srcId="{8A3BDDFF-96AA-8845-9015-CB49207A1CA5}" destId="{92DCB589-CB09-324C-B7FF-C5E81AD87E41}" srcOrd="0" destOrd="0" presId="urn:microsoft.com/office/officeart/2005/8/layout/hProcess7"/>
    <dgm:cxn modelId="{F633D3A6-AC9A-234F-831E-24E8805161B9}" type="presOf" srcId="{37F63B45-5B2D-4543-94AF-88983518D88A}" destId="{41536EBE-ACCB-4E46-8FFC-1B45DA6F8AF3}" srcOrd="1" destOrd="0" presId="urn:microsoft.com/office/officeart/2005/8/layout/hProcess7"/>
    <dgm:cxn modelId="{D7DE63B7-5383-0844-8812-0B11F5EBE877}" srcId="{8B3C8546-367D-2244-9CEA-DCDC2D83E38D}" destId="{37F63B45-5B2D-4543-94AF-88983518D88A}" srcOrd="2" destOrd="0" parTransId="{4488F6E0-6F80-2B49-ABF8-9C4D902B831A}" sibTransId="{B820034D-49D7-9D44-BDA5-ADDD1B05BB70}"/>
    <dgm:cxn modelId="{DE25C7C9-C0CE-274B-9DB3-E831D12137EC}" type="presOf" srcId="{9B10E219-124E-B143-91BE-898C0DBFA3BA}" destId="{6BAA7576-62BF-EF4C-84BC-44829B28ED9F}" srcOrd="0" destOrd="0" presId="urn:microsoft.com/office/officeart/2005/8/layout/hProcess7"/>
    <dgm:cxn modelId="{A0B68AE9-91FA-EA4C-8A81-9F334005178E}" type="presOf" srcId="{9B10E219-124E-B143-91BE-898C0DBFA3BA}" destId="{72B1FCFD-128F-5546-BDDA-1D958ED964D6}" srcOrd="1" destOrd="0" presId="urn:microsoft.com/office/officeart/2005/8/layout/hProcess7"/>
    <dgm:cxn modelId="{982CA6E9-4A09-D243-9ADD-BCA6E31AAE3C}" type="presOf" srcId="{C500446C-1AAE-7747-87AC-E21EC5A0AFDA}" destId="{457AA998-F65B-BF4D-8905-7F8A77F35C96}" srcOrd="0" destOrd="0" presId="urn:microsoft.com/office/officeart/2005/8/layout/hProcess7"/>
    <dgm:cxn modelId="{67492EF0-3979-8244-A900-1FB73D72989C}" srcId="{8B3C8546-367D-2244-9CEA-DCDC2D83E38D}" destId="{9B10E219-124E-B143-91BE-898C0DBFA3BA}" srcOrd="3" destOrd="0" parTransId="{E8E46FAE-7750-A44F-9572-B6BE6DF30BE6}" sibTransId="{25757650-EE8D-B94C-8643-A31392759823}"/>
    <dgm:cxn modelId="{77B28341-0C35-F44D-AF0C-1551CF4C9247}" type="presParOf" srcId="{DF0A4A8C-19BF-7449-A94B-809951EF968B}" destId="{383CAA81-CB40-4349-AE47-A7FB3A94CE25}" srcOrd="0" destOrd="0" presId="urn:microsoft.com/office/officeart/2005/8/layout/hProcess7"/>
    <dgm:cxn modelId="{1F9036D8-6028-F943-BF0F-FF8672B86070}" type="presParOf" srcId="{383CAA81-CB40-4349-AE47-A7FB3A94CE25}" destId="{92DCB589-CB09-324C-B7FF-C5E81AD87E41}" srcOrd="0" destOrd="0" presId="urn:microsoft.com/office/officeart/2005/8/layout/hProcess7"/>
    <dgm:cxn modelId="{2686E390-0516-5A41-9D98-CC65F59A6211}" type="presParOf" srcId="{383CAA81-CB40-4349-AE47-A7FB3A94CE25}" destId="{27936E9E-A209-0049-8B95-61C617C6B342}" srcOrd="1" destOrd="0" presId="urn:microsoft.com/office/officeart/2005/8/layout/hProcess7"/>
    <dgm:cxn modelId="{95F07F7E-B8C0-BB43-80F1-B01EC4B6152F}" type="presParOf" srcId="{DF0A4A8C-19BF-7449-A94B-809951EF968B}" destId="{9C9F7B2A-BD17-C040-9457-1CD7F3A8580A}" srcOrd="1" destOrd="0" presId="urn:microsoft.com/office/officeart/2005/8/layout/hProcess7"/>
    <dgm:cxn modelId="{40A79781-30B4-A24D-93BE-A47C40F3B797}" type="presParOf" srcId="{DF0A4A8C-19BF-7449-A94B-809951EF968B}" destId="{A681049E-3C97-AA42-9E1F-AECF7CFB256B}" srcOrd="2" destOrd="0" presId="urn:microsoft.com/office/officeart/2005/8/layout/hProcess7"/>
    <dgm:cxn modelId="{30E999DC-C5F8-CB40-95D3-9647E9EE66BA}" type="presParOf" srcId="{A681049E-3C97-AA42-9E1F-AECF7CFB256B}" destId="{733ED9C2-1434-C640-AE2D-37CDA2F64FE6}" srcOrd="0" destOrd="0" presId="urn:microsoft.com/office/officeart/2005/8/layout/hProcess7"/>
    <dgm:cxn modelId="{F75558BC-37B8-324F-AD7E-44785D1F69BE}" type="presParOf" srcId="{A681049E-3C97-AA42-9E1F-AECF7CFB256B}" destId="{97005A32-903B-404C-9518-FC8ED6EBF61A}" srcOrd="1" destOrd="0" presId="urn:microsoft.com/office/officeart/2005/8/layout/hProcess7"/>
    <dgm:cxn modelId="{33A96270-A024-2244-9902-E5D4F7A729A0}" type="presParOf" srcId="{A681049E-3C97-AA42-9E1F-AECF7CFB256B}" destId="{925BE5CD-6C5F-7146-A7C6-0DC5D5984669}" srcOrd="2" destOrd="0" presId="urn:microsoft.com/office/officeart/2005/8/layout/hProcess7"/>
    <dgm:cxn modelId="{2ACA4EA0-EFBE-8C4C-8A2B-B6E43851CE71}" type="presParOf" srcId="{DF0A4A8C-19BF-7449-A94B-809951EF968B}" destId="{B849B7EC-3533-684C-91AC-FE888C7F91A2}" srcOrd="3" destOrd="0" presId="urn:microsoft.com/office/officeart/2005/8/layout/hProcess7"/>
    <dgm:cxn modelId="{63A2F217-F229-464E-8785-80B1C56E4E34}" type="presParOf" srcId="{DF0A4A8C-19BF-7449-A94B-809951EF968B}" destId="{77040832-FAD0-7E49-97FF-E99F9EFDDD67}" srcOrd="4" destOrd="0" presId="urn:microsoft.com/office/officeart/2005/8/layout/hProcess7"/>
    <dgm:cxn modelId="{6400C58E-E8AD-4C45-AA1A-A2D831960AF6}" type="presParOf" srcId="{77040832-FAD0-7E49-97FF-E99F9EFDDD67}" destId="{457AA998-F65B-BF4D-8905-7F8A77F35C96}" srcOrd="0" destOrd="0" presId="urn:microsoft.com/office/officeart/2005/8/layout/hProcess7"/>
    <dgm:cxn modelId="{4731C783-CD02-334E-ABBE-C2EFFDD13453}" type="presParOf" srcId="{77040832-FAD0-7E49-97FF-E99F9EFDDD67}" destId="{296BB49F-36C8-B04B-B2D7-93FADC39E755}" srcOrd="1" destOrd="0" presId="urn:microsoft.com/office/officeart/2005/8/layout/hProcess7"/>
    <dgm:cxn modelId="{AF6B5E71-6BA9-E24E-8390-0ABBF627E2D6}" type="presParOf" srcId="{DF0A4A8C-19BF-7449-A94B-809951EF968B}" destId="{EE8698C9-5102-3445-B622-9C94C88E2CEB}" srcOrd="5" destOrd="0" presId="urn:microsoft.com/office/officeart/2005/8/layout/hProcess7"/>
    <dgm:cxn modelId="{F9DB453B-8B01-1845-829F-940A236765D4}" type="presParOf" srcId="{DF0A4A8C-19BF-7449-A94B-809951EF968B}" destId="{D72884E6-FFD9-E944-8C87-E95DAC85CB01}" srcOrd="6" destOrd="0" presId="urn:microsoft.com/office/officeart/2005/8/layout/hProcess7"/>
    <dgm:cxn modelId="{8D747C6A-C92F-C34A-8103-2CC40AA8955D}" type="presParOf" srcId="{D72884E6-FFD9-E944-8C87-E95DAC85CB01}" destId="{39B8BF95-9847-D244-B73D-8891D87F1815}" srcOrd="0" destOrd="0" presId="urn:microsoft.com/office/officeart/2005/8/layout/hProcess7"/>
    <dgm:cxn modelId="{EBDF6777-30DA-BE48-ABF5-6274980700D0}" type="presParOf" srcId="{D72884E6-FFD9-E944-8C87-E95DAC85CB01}" destId="{97F230F4-CCCD-BE48-ACB6-9D3AE9AADAB3}" srcOrd="1" destOrd="0" presId="urn:microsoft.com/office/officeart/2005/8/layout/hProcess7"/>
    <dgm:cxn modelId="{102CC569-16E5-C140-B32C-0B2DA9BE7997}" type="presParOf" srcId="{D72884E6-FFD9-E944-8C87-E95DAC85CB01}" destId="{24B00DF9-8F81-6D48-8D04-02AEA8325DA4}" srcOrd="2" destOrd="0" presId="urn:microsoft.com/office/officeart/2005/8/layout/hProcess7"/>
    <dgm:cxn modelId="{997FC411-4B7A-C647-84D8-BEC723094F11}" type="presParOf" srcId="{DF0A4A8C-19BF-7449-A94B-809951EF968B}" destId="{539DAD34-B948-0345-BE0A-9B058C82385A}" srcOrd="7" destOrd="0" presId="urn:microsoft.com/office/officeart/2005/8/layout/hProcess7"/>
    <dgm:cxn modelId="{CC8732BA-ACE2-5443-A8FE-7BD65B5428E2}" type="presParOf" srcId="{DF0A4A8C-19BF-7449-A94B-809951EF968B}" destId="{4D70A3E0-3757-914C-BEC3-6CEE07D7391A}" srcOrd="8" destOrd="0" presId="urn:microsoft.com/office/officeart/2005/8/layout/hProcess7"/>
    <dgm:cxn modelId="{D59588B3-2B87-DD44-82D9-2AA6D3D2E469}" type="presParOf" srcId="{4D70A3E0-3757-914C-BEC3-6CEE07D7391A}" destId="{5381A693-A255-514B-AC16-015CA4FB0245}" srcOrd="0" destOrd="0" presId="urn:microsoft.com/office/officeart/2005/8/layout/hProcess7"/>
    <dgm:cxn modelId="{2FE6E53A-B4D3-694C-B502-93B3141EBDD1}" type="presParOf" srcId="{4D70A3E0-3757-914C-BEC3-6CEE07D7391A}" destId="{41536EBE-ACCB-4E46-8FFC-1B45DA6F8AF3}" srcOrd="1" destOrd="0" presId="urn:microsoft.com/office/officeart/2005/8/layout/hProcess7"/>
    <dgm:cxn modelId="{A97763AE-ED1A-3747-926C-FEF66DE18083}" type="presParOf" srcId="{DF0A4A8C-19BF-7449-A94B-809951EF968B}" destId="{B3038143-B313-8343-B300-F0C18FD9C8EE}" srcOrd="9" destOrd="0" presId="urn:microsoft.com/office/officeart/2005/8/layout/hProcess7"/>
    <dgm:cxn modelId="{6AC09C20-2BEE-A048-A987-FB803075581E}" type="presParOf" srcId="{DF0A4A8C-19BF-7449-A94B-809951EF968B}" destId="{A9E70501-59DB-B946-B769-2BC2CD70A688}" srcOrd="10" destOrd="0" presId="urn:microsoft.com/office/officeart/2005/8/layout/hProcess7"/>
    <dgm:cxn modelId="{E54AB553-C6B3-5A48-89B3-45C2FC9EECBE}" type="presParOf" srcId="{A9E70501-59DB-B946-B769-2BC2CD70A688}" destId="{EBA64A22-2949-D241-A075-8322E15C44A6}" srcOrd="0" destOrd="0" presId="urn:microsoft.com/office/officeart/2005/8/layout/hProcess7"/>
    <dgm:cxn modelId="{A9B69BCA-BE5B-354D-A92A-458633BA7B99}" type="presParOf" srcId="{A9E70501-59DB-B946-B769-2BC2CD70A688}" destId="{B1EFA994-AC61-094A-B812-1050AD2530A4}" srcOrd="1" destOrd="0" presId="urn:microsoft.com/office/officeart/2005/8/layout/hProcess7"/>
    <dgm:cxn modelId="{89C83E29-A21F-3149-949D-96BE26C12A96}" type="presParOf" srcId="{A9E70501-59DB-B946-B769-2BC2CD70A688}" destId="{401CEE6A-07AC-484E-A910-1CC142487DC4}" srcOrd="2" destOrd="0" presId="urn:microsoft.com/office/officeart/2005/8/layout/hProcess7"/>
    <dgm:cxn modelId="{4AEC2209-705A-0B45-8B93-167D65D51115}" type="presParOf" srcId="{DF0A4A8C-19BF-7449-A94B-809951EF968B}" destId="{9C17B0A7-D27E-3943-A63E-86C95FDFCFEE}" srcOrd="11" destOrd="0" presId="urn:microsoft.com/office/officeart/2005/8/layout/hProcess7"/>
    <dgm:cxn modelId="{3BB5F8F8-843B-5442-94FE-0117763DF25E}" type="presParOf" srcId="{DF0A4A8C-19BF-7449-A94B-809951EF968B}" destId="{49B2F6D3-414E-7048-9200-0CBC91EBE8AB}" srcOrd="12" destOrd="0" presId="urn:microsoft.com/office/officeart/2005/8/layout/hProcess7"/>
    <dgm:cxn modelId="{07FF465B-C120-C145-8283-0ED7185F86AF}" type="presParOf" srcId="{49B2F6D3-414E-7048-9200-0CBC91EBE8AB}" destId="{6BAA7576-62BF-EF4C-84BC-44829B28ED9F}" srcOrd="0" destOrd="0" presId="urn:microsoft.com/office/officeart/2005/8/layout/hProcess7"/>
    <dgm:cxn modelId="{08A6D147-3001-3142-A7ED-C5BB0840658E}" type="presParOf" srcId="{49B2F6D3-414E-7048-9200-0CBC91EBE8AB}" destId="{72B1FCFD-128F-5546-BDDA-1D958ED964D6}" srcOrd="1"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CB589-CB09-324C-B7FF-C5E81AD87E41}">
      <dsp:nvSpPr>
        <dsp:cNvPr id="0" name=""/>
        <dsp:cNvSpPr/>
      </dsp:nvSpPr>
      <dsp:spPr>
        <a:xfrm>
          <a:off x="4660" y="1387122"/>
          <a:ext cx="2803408" cy="3364089"/>
        </a:xfrm>
        <a:prstGeom prst="roundRect">
          <a:avLst>
            <a:gd name="adj" fmla="val 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sz="1800" b="1" kern="1200" dirty="0"/>
            <a:t>Dataset Preparation</a:t>
          </a:r>
        </a:p>
      </dsp:txBody>
      <dsp:txXfrm rot="16200000">
        <a:off x="-1094275" y="2486058"/>
        <a:ext cx="2758553" cy="560681"/>
      </dsp:txXfrm>
    </dsp:sp>
    <dsp:sp modelId="{457AA998-F65B-BF4D-8905-7F8A77F35C96}">
      <dsp:nvSpPr>
        <dsp:cNvPr id="0" name=""/>
        <dsp:cNvSpPr/>
      </dsp:nvSpPr>
      <dsp:spPr>
        <a:xfrm>
          <a:off x="2906188" y="1387122"/>
          <a:ext cx="2803408" cy="3364089"/>
        </a:xfrm>
        <a:prstGeom prst="roundRect">
          <a:avLst>
            <a:gd name="adj" fmla="val 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4864" rIns="71120" bIns="0" numCol="1" spcCol="1270" anchor="t" anchorCtr="0">
          <a:noAutofit/>
        </a:bodyPr>
        <a:lstStyle/>
        <a:p>
          <a:pPr marL="0" lvl="0" indent="0" algn="r" defTabSz="711200">
            <a:lnSpc>
              <a:spcPct val="90000"/>
            </a:lnSpc>
            <a:spcBef>
              <a:spcPct val="0"/>
            </a:spcBef>
            <a:spcAft>
              <a:spcPct val="35000"/>
            </a:spcAft>
            <a:buNone/>
          </a:pPr>
          <a:r>
            <a:rPr lang="en-US" sz="1600" b="1" kern="1200" dirty="0"/>
            <a:t>Model Training &amp; Optimization</a:t>
          </a:r>
        </a:p>
      </dsp:txBody>
      <dsp:txXfrm rot="16200000">
        <a:off x="1807252" y="2486058"/>
        <a:ext cx="2758553" cy="560681"/>
      </dsp:txXfrm>
    </dsp:sp>
    <dsp:sp modelId="{97005A32-903B-404C-9518-FC8ED6EBF61A}">
      <dsp:nvSpPr>
        <dsp:cNvPr id="0" name=""/>
        <dsp:cNvSpPr/>
      </dsp:nvSpPr>
      <dsp:spPr>
        <a:xfrm rot="5400000">
          <a:off x="2672959" y="4061402"/>
          <a:ext cx="494491" cy="420511"/>
        </a:xfrm>
        <a:prstGeom prst="flowChartExtra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81A693-A255-514B-AC16-015CA4FB0245}">
      <dsp:nvSpPr>
        <dsp:cNvPr id="0" name=""/>
        <dsp:cNvSpPr/>
      </dsp:nvSpPr>
      <dsp:spPr>
        <a:xfrm>
          <a:off x="5807715" y="1387122"/>
          <a:ext cx="2803408" cy="3364089"/>
        </a:xfrm>
        <a:prstGeom prst="roundRect">
          <a:avLst>
            <a:gd name="adj" fmla="val 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rtl="0">
            <a:lnSpc>
              <a:spcPct val="90000"/>
            </a:lnSpc>
            <a:spcBef>
              <a:spcPct val="0"/>
            </a:spcBef>
            <a:spcAft>
              <a:spcPct val="35000"/>
            </a:spcAft>
            <a:buNone/>
          </a:pPr>
          <a:r>
            <a:rPr lang="en-US" sz="1800" b="1" kern="1200" dirty="0"/>
            <a:t>Model Testing &amp; Evaluation</a:t>
          </a:r>
        </a:p>
      </dsp:txBody>
      <dsp:txXfrm rot="16200000">
        <a:off x="4708779" y="2486058"/>
        <a:ext cx="2758553" cy="560681"/>
      </dsp:txXfrm>
    </dsp:sp>
    <dsp:sp modelId="{97F230F4-CCCD-BE48-ACB6-9D3AE9AADAB3}">
      <dsp:nvSpPr>
        <dsp:cNvPr id="0" name=""/>
        <dsp:cNvSpPr/>
      </dsp:nvSpPr>
      <dsp:spPr>
        <a:xfrm rot="5400000">
          <a:off x="5574486" y="4061402"/>
          <a:ext cx="494491" cy="420511"/>
        </a:xfrm>
        <a:prstGeom prst="flowChartExtra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AA7576-62BF-EF4C-84BC-44829B28ED9F}">
      <dsp:nvSpPr>
        <dsp:cNvPr id="0" name=""/>
        <dsp:cNvSpPr/>
      </dsp:nvSpPr>
      <dsp:spPr>
        <a:xfrm>
          <a:off x="8709243" y="1387122"/>
          <a:ext cx="2803408" cy="3364089"/>
        </a:xfrm>
        <a:prstGeom prst="roundRect">
          <a:avLst>
            <a:gd name="adj" fmla="val 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sz="1800" b="1" kern="1200" dirty="0"/>
            <a:t>Comparative Analysis</a:t>
          </a:r>
        </a:p>
      </dsp:txBody>
      <dsp:txXfrm rot="16200000">
        <a:off x="7610307" y="2486058"/>
        <a:ext cx="2758553" cy="560681"/>
      </dsp:txXfrm>
    </dsp:sp>
    <dsp:sp modelId="{B1EFA994-AC61-094A-B812-1050AD2530A4}">
      <dsp:nvSpPr>
        <dsp:cNvPr id="0" name=""/>
        <dsp:cNvSpPr/>
      </dsp:nvSpPr>
      <dsp:spPr>
        <a:xfrm rot="5400000">
          <a:off x="8476014" y="4061402"/>
          <a:ext cx="494491" cy="420511"/>
        </a:xfrm>
        <a:prstGeom prst="flowChartExtra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16683-E350-864B-A501-0A34DD4B24D8}" type="datetimeFigureOut">
              <a:rPr lang="en-SA" smtClean="0"/>
              <a:t>26/04/2025 R</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6BCF98-BB1E-E047-BFA7-78B3E2D8361E}" type="slidenum">
              <a:rPr lang="en-SA" smtClean="0"/>
              <a:t>‹#›</a:t>
            </a:fld>
            <a:endParaRPr lang="en-SA"/>
          </a:p>
        </p:txBody>
      </p:sp>
    </p:spTree>
    <p:extLst>
      <p:ext uri="{BB962C8B-B14F-4D97-AF65-F5344CB8AC3E}">
        <p14:creationId xmlns:p14="http://schemas.microsoft.com/office/powerpoint/2010/main" val="3028226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906BCF98-BB1E-E047-BFA7-78B3E2D8361E}" type="slidenum">
              <a:rPr lang="en-SA" smtClean="0"/>
              <a:t>7</a:t>
            </a:fld>
            <a:endParaRPr lang="en-SA"/>
          </a:p>
        </p:txBody>
      </p:sp>
    </p:spTree>
    <p:extLst>
      <p:ext uri="{BB962C8B-B14F-4D97-AF65-F5344CB8AC3E}">
        <p14:creationId xmlns:p14="http://schemas.microsoft.com/office/powerpoint/2010/main" val="3991064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1CDB-C5F4-267A-A95B-F0DEDBAAE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25FDE2-B1EC-9E5B-D946-7DB73175E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C725EA-FFEC-7A20-5295-FC906A2AA522}"/>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E0A3B0A1-2381-EE71-DF63-462086D43CB4}"/>
              </a:ext>
            </a:extLst>
          </p:cNvPr>
          <p:cNvSpPr>
            <a:spLocks noGrp="1"/>
          </p:cNvSpPr>
          <p:nvPr>
            <p:ph type="sldNum" sz="quarter" idx="5"/>
          </p:nvPr>
        </p:nvSpPr>
        <p:spPr/>
        <p:txBody>
          <a:bodyPr/>
          <a:lstStyle/>
          <a:p>
            <a:fld id="{906BCF98-BB1E-E047-BFA7-78B3E2D8361E}" type="slidenum">
              <a:rPr lang="en-SA" smtClean="0"/>
              <a:t>23</a:t>
            </a:fld>
            <a:endParaRPr lang="en-SA"/>
          </a:p>
        </p:txBody>
      </p:sp>
    </p:spTree>
    <p:extLst>
      <p:ext uri="{BB962C8B-B14F-4D97-AF65-F5344CB8AC3E}">
        <p14:creationId xmlns:p14="http://schemas.microsoft.com/office/powerpoint/2010/main" val="2014943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9859C-711A-1286-CD48-71A0BE92C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5CE71-6D3D-F208-DD4D-760A13604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D92A8-10C2-6B48-3FF3-D06CBD8B8D94}"/>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C81A9A75-D2A7-26C6-BB5E-55DB25FEF3D6}"/>
              </a:ext>
            </a:extLst>
          </p:cNvPr>
          <p:cNvSpPr>
            <a:spLocks noGrp="1"/>
          </p:cNvSpPr>
          <p:nvPr>
            <p:ph type="sldNum" sz="quarter" idx="5"/>
          </p:nvPr>
        </p:nvSpPr>
        <p:spPr/>
        <p:txBody>
          <a:bodyPr/>
          <a:lstStyle/>
          <a:p>
            <a:fld id="{906BCF98-BB1E-E047-BFA7-78B3E2D8361E}" type="slidenum">
              <a:rPr lang="en-SA" smtClean="0"/>
              <a:t>24</a:t>
            </a:fld>
            <a:endParaRPr lang="en-SA"/>
          </a:p>
        </p:txBody>
      </p:sp>
    </p:spTree>
    <p:extLst>
      <p:ext uri="{BB962C8B-B14F-4D97-AF65-F5344CB8AC3E}">
        <p14:creationId xmlns:p14="http://schemas.microsoft.com/office/powerpoint/2010/main" val="798091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BEF9-017A-BE4C-B715-121E9D2C1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FF180-9F06-3192-DC1E-55ADEBE18C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5D367-C57E-E75F-2970-BD82D6F7D0E4}"/>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D8F62345-EEE9-3260-487C-8F635435ABB2}"/>
              </a:ext>
            </a:extLst>
          </p:cNvPr>
          <p:cNvSpPr>
            <a:spLocks noGrp="1"/>
          </p:cNvSpPr>
          <p:nvPr>
            <p:ph type="sldNum" sz="quarter" idx="5"/>
          </p:nvPr>
        </p:nvSpPr>
        <p:spPr/>
        <p:txBody>
          <a:bodyPr/>
          <a:lstStyle/>
          <a:p>
            <a:fld id="{906BCF98-BB1E-E047-BFA7-78B3E2D8361E}" type="slidenum">
              <a:rPr lang="en-SA" smtClean="0"/>
              <a:t>25</a:t>
            </a:fld>
            <a:endParaRPr lang="en-SA"/>
          </a:p>
        </p:txBody>
      </p:sp>
    </p:spTree>
    <p:extLst>
      <p:ext uri="{BB962C8B-B14F-4D97-AF65-F5344CB8AC3E}">
        <p14:creationId xmlns:p14="http://schemas.microsoft.com/office/powerpoint/2010/main" val="156226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EB55A-1E54-C56D-566B-8DA16D02C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0BBEF-9EE3-1B4B-F2A8-56C1A10A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08105E-F7E7-3624-555A-40DA7E5B2B86}"/>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3AB19201-A76C-1109-9F43-BF7E857B98F1}"/>
              </a:ext>
            </a:extLst>
          </p:cNvPr>
          <p:cNvSpPr>
            <a:spLocks noGrp="1"/>
          </p:cNvSpPr>
          <p:nvPr>
            <p:ph type="sldNum" sz="quarter" idx="5"/>
          </p:nvPr>
        </p:nvSpPr>
        <p:spPr/>
        <p:txBody>
          <a:bodyPr/>
          <a:lstStyle/>
          <a:p>
            <a:fld id="{906BCF98-BB1E-E047-BFA7-78B3E2D8361E}" type="slidenum">
              <a:rPr lang="en-SA" smtClean="0"/>
              <a:t>26</a:t>
            </a:fld>
            <a:endParaRPr lang="en-SA"/>
          </a:p>
        </p:txBody>
      </p:sp>
    </p:spTree>
    <p:extLst>
      <p:ext uri="{BB962C8B-B14F-4D97-AF65-F5344CB8AC3E}">
        <p14:creationId xmlns:p14="http://schemas.microsoft.com/office/powerpoint/2010/main" val="1584217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8C773-A5B3-BC8A-1335-AB3DDAC06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33276-22D8-1799-CE63-8DB538713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E45191-4E93-26C8-F7E8-C77C7459A4EF}"/>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7C222860-AF6B-BE90-C6E8-326BDBF99E04}"/>
              </a:ext>
            </a:extLst>
          </p:cNvPr>
          <p:cNvSpPr>
            <a:spLocks noGrp="1"/>
          </p:cNvSpPr>
          <p:nvPr>
            <p:ph type="sldNum" sz="quarter" idx="5"/>
          </p:nvPr>
        </p:nvSpPr>
        <p:spPr/>
        <p:txBody>
          <a:bodyPr/>
          <a:lstStyle/>
          <a:p>
            <a:fld id="{906BCF98-BB1E-E047-BFA7-78B3E2D8361E}" type="slidenum">
              <a:rPr lang="en-SA" smtClean="0"/>
              <a:t>27</a:t>
            </a:fld>
            <a:endParaRPr lang="en-SA"/>
          </a:p>
        </p:txBody>
      </p:sp>
    </p:spTree>
    <p:extLst>
      <p:ext uri="{BB962C8B-B14F-4D97-AF65-F5344CB8AC3E}">
        <p14:creationId xmlns:p14="http://schemas.microsoft.com/office/powerpoint/2010/main" val="1886894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FEC71-6085-2250-564C-4DF0A88ED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E36ABD-F7EF-13EA-42AA-525C38F9F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B7D75-86AA-B896-4C83-11A15D5FC92E}"/>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E679B60F-0F59-0F99-55FE-314D7292114E}"/>
              </a:ext>
            </a:extLst>
          </p:cNvPr>
          <p:cNvSpPr>
            <a:spLocks noGrp="1"/>
          </p:cNvSpPr>
          <p:nvPr>
            <p:ph type="sldNum" sz="quarter" idx="5"/>
          </p:nvPr>
        </p:nvSpPr>
        <p:spPr/>
        <p:txBody>
          <a:bodyPr/>
          <a:lstStyle/>
          <a:p>
            <a:fld id="{906BCF98-BB1E-E047-BFA7-78B3E2D8361E}" type="slidenum">
              <a:rPr lang="en-SA" smtClean="0"/>
              <a:t>28</a:t>
            </a:fld>
            <a:endParaRPr lang="en-SA"/>
          </a:p>
        </p:txBody>
      </p:sp>
    </p:spTree>
    <p:extLst>
      <p:ext uri="{BB962C8B-B14F-4D97-AF65-F5344CB8AC3E}">
        <p14:creationId xmlns:p14="http://schemas.microsoft.com/office/powerpoint/2010/main" val="2748372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A9976-AC09-877D-DEA5-B9F07AE20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21BD7-125C-468C-A315-412E89527A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F31E4A-B3F8-3594-D2A4-D31F14FA734C}"/>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18D2FFB0-FFF0-992A-29F1-7FC22FB4AB3A}"/>
              </a:ext>
            </a:extLst>
          </p:cNvPr>
          <p:cNvSpPr>
            <a:spLocks noGrp="1"/>
          </p:cNvSpPr>
          <p:nvPr>
            <p:ph type="sldNum" sz="quarter" idx="5"/>
          </p:nvPr>
        </p:nvSpPr>
        <p:spPr/>
        <p:txBody>
          <a:bodyPr/>
          <a:lstStyle/>
          <a:p>
            <a:fld id="{906BCF98-BB1E-E047-BFA7-78B3E2D8361E}" type="slidenum">
              <a:rPr lang="en-SA" smtClean="0"/>
              <a:t>29</a:t>
            </a:fld>
            <a:endParaRPr lang="en-SA"/>
          </a:p>
        </p:txBody>
      </p:sp>
    </p:spTree>
    <p:extLst>
      <p:ext uri="{BB962C8B-B14F-4D97-AF65-F5344CB8AC3E}">
        <p14:creationId xmlns:p14="http://schemas.microsoft.com/office/powerpoint/2010/main" val="277965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906BCF98-BB1E-E047-BFA7-78B3E2D8361E}" type="slidenum">
              <a:rPr lang="en-SA" smtClean="0"/>
              <a:t>9</a:t>
            </a:fld>
            <a:endParaRPr lang="en-SA"/>
          </a:p>
        </p:txBody>
      </p:sp>
    </p:spTree>
    <p:extLst>
      <p:ext uri="{BB962C8B-B14F-4D97-AF65-F5344CB8AC3E}">
        <p14:creationId xmlns:p14="http://schemas.microsoft.com/office/powerpoint/2010/main" val="1934579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906BCF98-BB1E-E047-BFA7-78B3E2D8361E}" type="slidenum">
              <a:rPr lang="en-SA" smtClean="0"/>
              <a:t>13</a:t>
            </a:fld>
            <a:endParaRPr lang="en-SA"/>
          </a:p>
        </p:txBody>
      </p:sp>
    </p:spTree>
    <p:extLst>
      <p:ext uri="{BB962C8B-B14F-4D97-AF65-F5344CB8AC3E}">
        <p14:creationId xmlns:p14="http://schemas.microsoft.com/office/powerpoint/2010/main" val="3204917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906BCF98-BB1E-E047-BFA7-78B3E2D8361E}" type="slidenum">
              <a:rPr lang="en-SA" smtClean="0"/>
              <a:t>15</a:t>
            </a:fld>
            <a:endParaRPr lang="en-SA"/>
          </a:p>
        </p:txBody>
      </p:sp>
    </p:spTree>
    <p:extLst>
      <p:ext uri="{BB962C8B-B14F-4D97-AF65-F5344CB8AC3E}">
        <p14:creationId xmlns:p14="http://schemas.microsoft.com/office/powerpoint/2010/main" val="48103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71A56-3076-64F5-4532-531BE476F2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6ECC3-FA7C-B194-5376-165A118E6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99691-7099-1FD1-AED1-6E780EE287A1}"/>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F51EC8CD-721F-5C7C-5456-C16071BF9198}"/>
              </a:ext>
            </a:extLst>
          </p:cNvPr>
          <p:cNvSpPr>
            <a:spLocks noGrp="1"/>
          </p:cNvSpPr>
          <p:nvPr>
            <p:ph type="sldNum" sz="quarter" idx="5"/>
          </p:nvPr>
        </p:nvSpPr>
        <p:spPr/>
        <p:txBody>
          <a:bodyPr/>
          <a:lstStyle/>
          <a:p>
            <a:fld id="{906BCF98-BB1E-E047-BFA7-78B3E2D8361E}" type="slidenum">
              <a:rPr lang="en-SA" smtClean="0"/>
              <a:t>16</a:t>
            </a:fld>
            <a:endParaRPr lang="en-SA"/>
          </a:p>
        </p:txBody>
      </p:sp>
    </p:spTree>
    <p:extLst>
      <p:ext uri="{BB962C8B-B14F-4D97-AF65-F5344CB8AC3E}">
        <p14:creationId xmlns:p14="http://schemas.microsoft.com/office/powerpoint/2010/main" val="561572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906BCF98-BB1E-E047-BFA7-78B3E2D8361E}" type="slidenum">
              <a:rPr lang="en-SA" smtClean="0"/>
              <a:t>19</a:t>
            </a:fld>
            <a:endParaRPr lang="en-SA"/>
          </a:p>
        </p:txBody>
      </p:sp>
    </p:spTree>
    <p:extLst>
      <p:ext uri="{BB962C8B-B14F-4D97-AF65-F5344CB8AC3E}">
        <p14:creationId xmlns:p14="http://schemas.microsoft.com/office/powerpoint/2010/main" val="3636828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77F85-466E-5332-4ABE-49AAA311E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EFBD8-835D-CB6C-E35F-3135DC692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8ADBC-27AA-6775-BEBD-298306346507}"/>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A28D5528-6050-FF4C-ABB3-C1009D423E97}"/>
              </a:ext>
            </a:extLst>
          </p:cNvPr>
          <p:cNvSpPr>
            <a:spLocks noGrp="1"/>
          </p:cNvSpPr>
          <p:nvPr>
            <p:ph type="sldNum" sz="quarter" idx="5"/>
          </p:nvPr>
        </p:nvSpPr>
        <p:spPr/>
        <p:txBody>
          <a:bodyPr/>
          <a:lstStyle/>
          <a:p>
            <a:fld id="{906BCF98-BB1E-E047-BFA7-78B3E2D8361E}" type="slidenum">
              <a:rPr lang="en-SA" smtClean="0"/>
              <a:t>20</a:t>
            </a:fld>
            <a:endParaRPr lang="en-SA"/>
          </a:p>
        </p:txBody>
      </p:sp>
    </p:spTree>
    <p:extLst>
      <p:ext uri="{BB962C8B-B14F-4D97-AF65-F5344CB8AC3E}">
        <p14:creationId xmlns:p14="http://schemas.microsoft.com/office/powerpoint/2010/main" val="1431535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22ECB-A8A8-C29B-0135-F84A51809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47747D-E3E2-E504-B86D-A8C98F189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33A17C-CB94-B489-E60E-FD74D65E1B59}"/>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8F3BD5D4-B8EB-9A9B-2160-99EA7190D456}"/>
              </a:ext>
            </a:extLst>
          </p:cNvPr>
          <p:cNvSpPr>
            <a:spLocks noGrp="1"/>
          </p:cNvSpPr>
          <p:nvPr>
            <p:ph type="sldNum" sz="quarter" idx="5"/>
          </p:nvPr>
        </p:nvSpPr>
        <p:spPr/>
        <p:txBody>
          <a:bodyPr/>
          <a:lstStyle/>
          <a:p>
            <a:fld id="{906BCF98-BB1E-E047-BFA7-78B3E2D8361E}" type="slidenum">
              <a:rPr lang="en-SA" smtClean="0"/>
              <a:t>21</a:t>
            </a:fld>
            <a:endParaRPr lang="en-SA"/>
          </a:p>
        </p:txBody>
      </p:sp>
    </p:spTree>
    <p:extLst>
      <p:ext uri="{BB962C8B-B14F-4D97-AF65-F5344CB8AC3E}">
        <p14:creationId xmlns:p14="http://schemas.microsoft.com/office/powerpoint/2010/main" val="3549785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2B454-E324-1F44-BC9E-07F6BDAB9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36DE7-D64B-EABB-AEB8-FE3DB57C3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055281-2297-3ED2-17D1-64E62FBBB8AA}"/>
              </a:ext>
            </a:extLst>
          </p:cNvPr>
          <p:cNvSpPr>
            <a:spLocks noGrp="1"/>
          </p:cNvSpPr>
          <p:nvPr>
            <p:ph type="body" idx="1"/>
          </p:nvPr>
        </p:nvSpPr>
        <p:spPr/>
        <p:txBody>
          <a:bodyPr/>
          <a:lstStyle/>
          <a:p>
            <a:endParaRPr lang="en-SA" dirty="0"/>
          </a:p>
        </p:txBody>
      </p:sp>
      <p:sp>
        <p:nvSpPr>
          <p:cNvPr id="4" name="Slide Number Placeholder 3">
            <a:extLst>
              <a:ext uri="{FF2B5EF4-FFF2-40B4-BE49-F238E27FC236}">
                <a16:creationId xmlns:a16="http://schemas.microsoft.com/office/drawing/2014/main" id="{41A6AC6F-B5D0-1DE5-4DD4-6047EC9951D3}"/>
              </a:ext>
            </a:extLst>
          </p:cNvPr>
          <p:cNvSpPr>
            <a:spLocks noGrp="1"/>
          </p:cNvSpPr>
          <p:nvPr>
            <p:ph type="sldNum" sz="quarter" idx="5"/>
          </p:nvPr>
        </p:nvSpPr>
        <p:spPr/>
        <p:txBody>
          <a:bodyPr/>
          <a:lstStyle/>
          <a:p>
            <a:fld id="{906BCF98-BB1E-E047-BFA7-78B3E2D8361E}" type="slidenum">
              <a:rPr lang="en-SA" smtClean="0"/>
              <a:t>22</a:t>
            </a:fld>
            <a:endParaRPr lang="en-SA"/>
          </a:p>
        </p:txBody>
      </p:sp>
    </p:spTree>
    <p:extLst>
      <p:ext uri="{BB962C8B-B14F-4D97-AF65-F5344CB8AC3E}">
        <p14:creationId xmlns:p14="http://schemas.microsoft.com/office/powerpoint/2010/main" val="212121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42C7C-C41F-DDC6-AE37-24598C132E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A"/>
          </a:p>
        </p:txBody>
      </p:sp>
      <p:sp>
        <p:nvSpPr>
          <p:cNvPr id="3" name="Subtitle 2">
            <a:extLst>
              <a:ext uri="{FF2B5EF4-FFF2-40B4-BE49-F238E27FC236}">
                <a16:creationId xmlns:a16="http://schemas.microsoft.com/office/drawing/2014/main" id="{6CDAA259-7111-9385-DECC-A44DB2557C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A"/>
          </a:p>
        </p:txBody>
      </p:sp>
      <p:sp>
        <p:nvSpPr>
          <p:cNvPr id="4" name="Date Placeholder 3">
            <a:extLst>
              <a:ext uri="{FF2B5EF4-FFF2-40B4-BE49-F238E27FC236}">
                <a16:creationId xmlns:a16="http://schemas.microsoft.com/office/drawing/2014/main" id="{D0CA6B7E-22C7-F790-9F38-87DF13BBAB60}"/>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5" name="Footer Placeholder 4">
            <a:extLst>
              <a:ext uri="{FF2B5EF4-FFF2-40B4-BE49-F238E27FC236}">
                <a16:creationId xmlns:a16="http://schemas.microsoft.com/office/drawing/2014/main" id="{64ACF8F8-3A4D-CC91-F978-20B19125DC0A}"/>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79937E37-B20A-F306-CF02-5AC1205EA175}"/>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398095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691C-D296-712B-7F27-B4B5FEA00C62}"/>
              </a:ext>
            </a:extLst>
          </p:cNvPr>
          <p:cNvSpPr>
            <a:spLocks noGrp="1"/>
          </p:cNvSpPr>
          <p:nvPr>
            <p:ph type="title"/>
          </p:nvPr>
        </p:nvSpPr>
        <p:spPr/>
        <p:txBody>
          <a:bodyPr/>
          <a:lstStyle/>
          <a:p>
            <a:r>
              <a:rPr lang="en-US"/>
              <a:t>Click to edit Master title style</a:t>
            </a:r>
            <a:endParaRPr lang="en-SA"/>
          </a:p>
        </p:txBody>
      </p:sp>
      <p:sp>
        <p:nvSpPr>
          <p:cNvPr id="3" name="Vertical Text Placeholder 2">
            <a:extLst>
              <a:ext uri="{FF2B5EF4-FFF2-40B4-BE49-F238E27FC236}">
                <a16:creationId xmlns:a16="http://schemas.microsoft.com/office/drawing/2014/main" id="{59FE3295-0B18-6031-7CFA-3ACEB4841F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7035F68B-F121-A171-FBF0-6D80CF5A517C}"/>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5" name="Footer Placeholder 4">
            <a:extLst>
              <a:ext uri="{FF2B5EF4-FFF2-40B4-BE49-F238E27FC236}">
                <a16:creationId xmlns:a16="http://schemas.microsoft.com/office/drawing/2014/main" id="{36038D27-081C-CEFC-0A67-5BFAF9125D49}"/>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B22DF4FA-292A-B09E-37FB-4A79AE89F7C2}"/>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348012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1DB83E-7981-F7BA-D528-D2E6059FEA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A"/>
          </a:p>
        </p:txBody>
      </p:sp>
      <p:sp>
        <p:nvSpPr>
          <p:cNvPr id="3" name="Vertical Text Placeholder 2">
            <a:extLst>
              <a:ext uri="{FF2B5EF4-FFF2-40B4-BE49-F238E27FC236}">
                <a16:creationId xmlns:a16="http://schemas.microsoft.com/office/drawing/2014/main" id="{8D458E7B-665D-8965-DD5B-32517BA8A9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FBDF4BE1-ED8B-F15B-0655-ED43C83F7C74}"/>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5" name="Footer Placeholder 4">
            <a:extLst>
              <a:ext uri="{FF2B5EF4-FFF2-40B4-BE49-F238E27FC236}">
                <a16:creationId xmlns:a16="http://schemas.microsoft.com/office/drawing/2014/main" id="{2710D29D-3287-3A0A-8B62-0A018A21E8C7}"/>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E78AEC49-CE7B-3324-5D68-AFB444D3B1FC}"/>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925098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gital Enterpris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0B8FB9-8A01-42F0-B21A-C102A1271C5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1817688" y="3638673"/>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22157205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gital Enterprise—Edi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0B8FB9-8A01-42F0-B21A-C102A1271C5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1612415" y="3694656"/>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
        <p:nvSpPr>
          <p:cNvPr id="9" name="MasterTitle">
            <a:extLst>
              <a:ext uri="{FF2B5EF4-FFF2-40B4-BE49-F238E27FC236}">
                <a16:creationId xmlns:a16="http://schemas.microsoft.com/office/drawing/2014/main" id="{A9F073D4-7C66-47B8-ACBD-A353300B9BBB}"/>
              </a:ext>
            </a:extLst>
          </p:cNvPr>
          <p:cNvSpPr>
            <a:spLocks noGrp="1"/>
          </p:cNvSpPr>
          <p:nvPr>
            <p:ph type="title" hasCustomPrompt="1"/>
          </p:nvPr>
        </p:nvSpPr>
        <p:spPr>
          <a:xfrm>
            <a:off x="1551677" y="1724037"/>
            <a:ext cx="8602572" cy="1999554"/>
          </a:xfrm>
        </p:spPr>
        <p:txBody>
          <a:bodyPr tIns="252000" anchor="b">
            <a:spAutoFit/>
          </a:bodyPr>
          <a:lstStyle>
            <a:lvl1pPr>
              <a:lnSpc>
                <a:spcPct val="70000"/>
              </a:lnSpc>
              <a:defRPr sz="8000" spc="-200" baseline="0">
                <a:solidFill>
                  <a:schemeClr val="tx1"/>
                </a:solidFill>
              </a:defRPr>
            </a:lvl1pPr>
          </a:lstStyle>
          <a:p>
            <a:r>
              <a:rPr lang="en-US" dirty="0"/>
              <a:t>Digital enterprise</a:t>
            </a:r>
            <a:endParaRPr lang="en-AU" dirty="0"/>
          </a:p>
        </p:txBody>
      </p:sp>
    </p:spTree>
    <p:extLst>
      <p:ext uri="{BB962C8B-B14F-4D97-AF65-F5344CB8AC3E}">
        <p14:creationId xmlns:p14="http://schemas.microsoft.com/office/powerpoint/2010/main" val="1700818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gitize I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20881A-84FB-4A05-BD1A-F64A34A58A43}"/>
              </a:ext>
            </a:extLst>
          </p:cNvPr>
          <p:cNvPicPr>
            <a:picLocks noChangeAspect="1"/>
          </p:cNvPicPr>
          <p:nvPr userDrawn="1"/>
        </p:nvPicPr>
        <p:blipFill>
          <a:blip r:embed="rId2"/>
          <a:stretch>
            <a:fillRect/>
          </a:stretch>
        </p:blipFill>
        <p:spPr>
          <a:xfrm>
            <a:off x="0" y="859"/>
            <a:ext cx="12191996" cy="6857141"/>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8042448" y="4279063"/>
            <a:ext cx="2674765" cy="664797"/>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29691127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gitize IT—Edi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20881A-84FB-4A05-BD1A-F64A34A58A43}"/>
              </a:ext>
            </a:extLst>
          </p:cNvPr>
          <p:cNvPicPr>
            <a:picLocks noChangeAspect="1"/>
          </p:cNvPicPr>
          <p:nvPr userDrawn="1"/>
        </p:nvPicPr>
        <p:blipFill>
          <a:blip r:embed="rId2"/>
          <a:stretch>
            <a:fillRect/>
          </a:stretch>
        </p:blipFill>
        <p:spPr>
          <a:xfrm>
            <a:off x="-338135" y="542655"/>
            <a:ext cx="12191998" cy="6857141"/>
          </a:xfrm>
          <a:prstGeom prst="rect">
            <a:avLst/>
          </a:prstGeom>
        </p:spPr>
      </p:pic>
      <p:pic>
        <p:nvPicPr>
          <p:cNvPr id="25" name="Picture 24">
            <a:extLst>
              <a:ext uri="{FF2B5EF4-FFF2-40B4-BE49-F238E27FC236}">
                <a16:creationId xmlns:a16="http://schemas.microsoft.com/office/drawing/2014/main" id="{E1A46DC0-94E6-4AFB-AA18-AD1F321BCC01}"/>
              </a:ext>
            </a:extLst>
          </p:cNvPr>
          <p:cNvPicPr>
            <a:picLocks noChangeAspect="1"/>
          </p:cNvPicPr>
          <p:nvPr userDrawn="1"/>
        </p:nvPicPr>
        <p:blipFill>
          <a:blip r:embed="rId3"/>
          <a:stretch>
            <a:fillRect/>
          </a:stretch>
        </p:blipFill>
        <p:spPr>
          <a:xfrm>
            <a:off x="6852853" y="807098"/>
            <a:ext cx="3737392" cy="3858208"/>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4"/>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8042448" y="4279063"/>
            <a:ext cx="2674765" cy="664797"/>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
        <p:nvSpPr>
          <p:cNvPr id="5" name="Fourth Line">
            <a:extLst>
              <a:ext uri="{FF2B5EF4-FFF2-40B4-BE49-F238E27FC236}">
                <a16:creationId xmlns:a16="http://schemas.microsoft.com/office/drawing/2014/main" id="{39C06EDA-5B1F-439F-B438-F16F944B2277}"/>
              </a:ext>
            </a:extLst>
          </p:cNvPr>
          <p:cNvSpPr>
            <a:spLocks noGrp="1"/>
          </p:cNvSpPr>
          <p:nvPr>
            <p:ph type="body" sz="quarter" idx="14" hasCustomPrompt="1"/>
          </p:nvPr>
        </p:nvSpPr>
        <p:spPr>
          <a:xfrm>
            <a:off x="5125415" y="1414308"/>
            <a:ext cx="4197563" cy="498598"/>
          </a:xfrm>
          <a:prstGeom prst="rect">
            <a:avLst/>
          </a:prstGeom>
        </p:spPr>
        <p:txBody>
          <a:bodyPr wrap="square" anchor="b" anchorCtr="0">
            <a:spAutoFit/>
          </a:bodyPr>
          <a:lstStyle>
            <a:lvl1pPr marL="0" indent="0">
              <a:lnSpc>
                <a:spcPct val="90000"/>
              </a:lnSpc>
              <a:buNone/>
              <a:defRPr sz="3600" b="0" i="0" cap="all" spc="-150" baseline="0">
                <a:solidFill>
                  <a:schemeClr val="tx1"/>
                </a:solidFill>
                <a:latin typeface="+mj-lt"/>
              </a:defRPr>
            </a:lvl1pPr>
          </a:lstStyle>
          <a:p>
            <a:pPr lvl="0"/>
            <a:r>
              <a:rPr lang="en-US" dirty="0"/>
              <a:t>Digitize</a:t>
            </a:r>
          </a:p>
        </p:txBody>
      </p:sp>
      <p:sp>
        <p:nvSpPr>
          <p:cNvPr id="7" name="MasterTitle">
            <a:extLst>
              <a:ext uri="{FF2B5EF4-FFF2-40B4-BE49-F238E27FC236}">
                <a16:creationId xmlns:a16="http://schemas.microsoft.com/office/drawing/2014/main" id="{1A28FC22-B66E-4FED-9E46-94DD46DE0C4C}"/>
              </a:ext>
            </a:extLst>
          </p:cNvPr>
          <p:cNvSpPr>
            <a:spLocks noGrp="1"/>
          </p:cNvSpPr>
          <p:nvPr>
            <p:ph type="title" hasCustomPrompt="1"/>
          </p:nvPr>
        </p:nvSpPr>
        <p:spPr>
          <a:xfrm>
            <a:off x="4935725" y="1908177"/>
            <a:ext cx="4387253" cy="2581252"/>
          </a:xfrm>
        </p:spPr>
        <p:txBody>
          <a:bodyPr wrap="square" tIns="252000" rIns="0" anchor="t">
            <a:spAutoFit/>
          </a:bodyPr>
          <a:lstStyle>
            <a:lvl1pPr>
              <a:lnSpc>
                <a:spcPct val="70000"/>
              </a:lnSpc>
              <a:defRPr sz="21600" spc="-200" baseline="0">
                <a:solidFill>
                  <a:schemeClr val="tx1"/>
                </a:solidFill>
              </a:defRPr>
            </a:lvl1pPr>
          </a:lstStyle>
          <a:p>
            <a:r>
              <a:rPr lang="en-US" dirty="0"/>
              <a:t>IT</a:t>
            </a:r>
            <a:endParaRPr lang="en-AU" dirty="0"/>
          </a:p>
        </p:txBody>
      </p:sp>
    </p:spTree>
    <p:extLst>
      <p:ext uri="{BB962C8B-B14F-4D97-AF65-F5344CB8AC3E}">
        <p14:creationId xmlns:p14="http://schemas.microsoft.com/office/powerpoint/2010/main" val="14737092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latform-powere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EE9FA7-912C-4055-A39C-A1C02766A99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1050901" y="565500"/>
            <a:ext cx="1663200" cy="445738"/>
          </a:xfrm>
          <a:prstGeom prst="rect">
            <a:avLst/>
          </a:prstGeom>
        </p:spPr>
      </p:pic>
      <p:sp>
        <p:nvSpPr>
          <p:cNvPr id="6" name="Long Subline"/>
          <p:cNvSpPr>
            <a:spLocks noGrp="1"/>
          </p:cNvSpPr>
          <p:nvPr>
            <p:ph type="body" sz="quarter" idx="12" hasCustomPrompt="1"/>
          </p:nvPr>
        </p:nvSpPr>
        <p:spPr>
          <a:xfrm>
            <a:off x="1030121" y="6046412"/>
            <a:ext cx="7834337" cy="221599"/>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36942684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latform-powered—Editab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4815B-12D1-4D17-81EA-3B93BEFBE4E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1" name="Long Subline">
            <a:extLst>
              <a:ext uri="{FF2B5EF4-FFF2-40B4-BE49-F238E27FC236}">
                <a16:creationId xmlns:a16="http://schemas.microsoft.com/office/drawing/2014/main" id="{43AFDADE-78FB-4C6E-907D-3CECEEFCF008}"/>
              </a:ext>
            </a:extLst>
          </p:cNvPr>
          <p:cNvSpPr>
            <a:spLocks noGrp="1"/>
          </p:cNvSpPr>
          <p:nvPr>
            <p:ph type="body" sz="quarter" idx="12" hasCustomPrompt="1"/>
          </p:nvPr>
        </p:nvSpPr>
        <p:spPr>
          <a:xfrm>
            <a:off x="1036727" y="5801778"/>
            <a:ext cx="8552512" cy="249299"/>
          </a:xfrm>
          <a:prstGeom prst="rect">
            <a:avLst/>
          </a:prstGeom>
        </p:spPr>
        <p:txBody>
          <a:bodyPr wrap="square" anchor="t" anchorCtr="0">
            <a:spAutoFit/>
          </a:bodyPr>
          <a:lstStyle>
            <a:lvl1pPr marL="0" indent="0">
              <a:lnSpc>
                <a:spcPct val="90000"/>
              </a:lnSpc>
              <a:buNone/>
              <a:defRPr sz="1800" b="0" i="0" cap="none" baseline="0">
                <a:solidFill>
                  <a:schemeClr val="tx1"/>
                </a:solidFill>
                <a:latin typeface="+mj-lt"/>
              </a:defRPr>
            </a:lvl1pPr>
          </a:lstStyle>
          <a:p>
            <a:pPr lvl="0"/>
            <a:r>
              <a:rPr lang="en-US" dirty="0"/>
              <a:t>Long subline or second-level text to go with primary headlines</a:t>
            </a:r>
          </a:p>
        </p:txBody>
      </p:sp>
      <p:sp>
        <p:nvSpPr>
          <p:cNvPr id="52" name="MasterTitle">
            <a:extLst>
              <a:ext uri="{FF2B5EF4-FFF2-40B4-BE49-F238E27FC236}">
                <a16:creationId xmlns:a16="http://schemas.microsoft.com/office/drawing/2014/main" id="{2278A16C-F0AB-4555-AEEA-EC26A797F1B0}"/>
              </a:ext>
            </a:extLst>
          </p:cNvPr>
          <p:cNvSpPr>
            <a:spLocks noGrp="1"/>
          </p:cNvSpPr>
          <p:nvPr>
            <p:ph type="title" hasCustomPrompt="1"/>
          </p:nvPr>
        </p:nvSpPr>
        <p:spPr>
          <a:xfrm>
            <a:off x="982511" y="3687245"/>
            <a:ext cx="8602572" cy="2150365"/>
          </a:xfrm>
        </p:spPr>
        <p:txBody>
          <a:bodyPr tIns="252000" anchor="b">
            <a:spAutoFit/>
          </a:bodyPr>
          <a:lstStyle>
            <a:lvl1pPr>
              <a:lnSpc>
                <a:spcPct val="70000"/>
              </a:lnSpc>
              <a:defRPr sz="8800" spc="-150" baseline="0">
                <a:solidFill>
                  <a:schemeClr val="tx1"/>
                </a:solidFill>
              </a:defRPr>
            </a:lvl1pPr>
          </a:lstStyle>
          <a:p>
            <a:r>
              <a:rPr lang="en-US" dirty="0"/>
              <a:t>Platform-powered IT</a:t>
            </a:r>
            <a:endParaRPr lang="en-AU" dirty="0"/>
          </a:p>
        </p:txBody>
      </p:sp>
    </p:spTree>
    <p:extLst>
      <p:ext uri="{BB962C8B-B14F-4D97-AF65-F5344CB8AC3E}">
        <p14:creationId xmlns:p14="http://schemas.microsoft.com/office/powerpoint/2010/main" val="19707254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ud I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E2F44A-957C-4CA7-B5F0-9963B1EE2F3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565500"/>
            <a:ext cx="1663200" cy="445738"/>
          </a:xfrm>
          <a:prstGeom prst="rect">
            <a:avLst/>
          </a:prstGeom>
        </p:spPr>
      </p:pic>
      <p:sp>
        <p:nvSpPr>
          <p:cNvPr id="6" name="Long Subline"/>
          <p:cNvSpPr>
            <a:spLocks noGrp="1"/>
          </p:cNvSpPr>
          <p:nvPr>
            <p:ph type="body" sz="quarter" idx="12" hasCustomPrompt="1"/>
          </p:nvPr>
        </p:nvSpPr>
        <p:spPr>
          <a:xfrm>
            <a:off x="7758851"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8571096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ud IT—Edi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E2F44A-957C-4CA7-B5F0-9963B1EE2F3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16AD23F1-75CA-48BE-9518-024C7D60B7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283475" y="970382"/>
            <a:ext cx="4328680" cy="4489622"/>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5"/>
          <a:stretch>
            <a:fillRect/>
          </a:stretch>
        </p:blipFill>
        <p:spPr>
          <a:xfrm>
            <a:off x="9851383" y="565500"/>
            <a:ext cx="1663200" cy="445738"/>
          </a:xfrm>
          <a:prstGeom prst="rect">
            <a:avLst/>
          </a:prstGeom>
        </p:spPr>
      </p:pic>
      <p:sp>
        <p:nvSpPr>
          <p:cNvPr id="6" name="Long Subline"/>
          <p:cNvSpPr>
            <a:spLocks noGrp="1"/>
          </p:cNvSpPr>
          <p:nvPr>
            <p:ph type="body" sz="quarter" idx="12" hasCustomPrompt="1"/>
          </p:nvPr>
        </p:nvSpPr>
        <p:spPr>
          <a:xfrm>
            <a:off x="7758851"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
        <p:nvSpPr>
          <p:cNvPr id="5" name="Fourth Line">
            <a:extLst>
              <a:ext uri="{FF2B5EF4-FFF2-40B4-BE49-F238E27FC236}">
                <a16:creationId xmlns:a16="http://schemas.microsoft.com/office/drawing/2014/main" id="{3514F5A1-AC04-4C02-9D5F-0122371209CC}"/>
              </a:ext>
            </a:extLst>
          </p:cNvPr>
          <p:cNvSpPr>
            <a:spLocks noGrp="1"/>
          </p:cNvSpPr>
          <p:nvPr>
            <p:ph type="body" sz="quarter" idx="14" hasCustomPrompt="1"/>
          </p:nvPr>
        </p:nvSpPr>
        <p:spPr>
          <a:xfrm>
            <a:off x="2987006" y="1680813"/>
            <a:ext cx="4197563" cy="553998"/>
          </a:xfrm>
          <a:prstGeom prst="rect">
            <a:avLst/>
          </a:prstGeom>
        </p:spPr>
        <p:txBody>
          <a:bodyPr wrap="square" anchor="b" anchorCtr="0">
            <a:spAutoFit/>
          </a:bodyPr>
          <a:lstStyle>
            <a:lvl1pPr marL="0" indent="0">
              <a:lnSpc>
                <a:spcPct val="90000"/>
              </a:lnSpc>
              <a:buNone/>
              <a:defRPr sz="4000" b="0" i="0" cap="all" spc="-150" baseline="0">
                <a:solidFill>
                  <a:schemeClr val="tx1"/>
                </a:solidFill>
                <a:latin typeface="+mj-lt"/>
              </a:defRPr>
            </a:lvl1pPr>
          </a:lstStyle>
          <a:p>
            <a:pPr lvl="0"/>
            <a:r>
              <a:rPr lang="en-US" dirty="0"/>
              <a:t>Cloud</a:t>
            </a:r>
          </a:p>
        </p:txBody>
      </p:sp>
      <p:sp>
        <p:nvSpPr>
          <p:cNvPr id="7" name="MasterTitle">
            <a:extLst>
              <a:ext uri="{FF2B5EF4-FFF2-40B4-BE49-F238E27FC236}">
                <a16:creationId xmlns:a16="http://schemas.microsoft.com/office/drawing/2014/main" id="{0006D674-4143-4B13-9087-D082C63212BA}"/>
              </a:ext>
            </a:extLst>
          </p:cNvPr>
          <p:cNvSpPr>
            <a:spLocks noGrp="1"/>
          </p:cNvSpPr>
          <p:nvPr>
            <p:ph type="title" hasCustomPrompt="1"/>
          </p:nvPr>
        </p:nvSpPr>
        <p:spPr>
          <a:xfrm>
            <a:off x="2797316" y="2230082"/>
            <a:ext cx="4387253" cy="2581252"/>
          </a:xfrm>
        </p:spPr>
        <p:txBody>
          <a:bodyPr wrap="square" tIns="252000" rIns="0" anchor="t">
            <a:spAutoFit/>
          </a:bodyPr>
          <a:lstStyle>
            <a:lvl1pPr>
              <a:lnSpc>
                <a:spcPct val="70000"/>
              </a:lnSpc>
              <a:defRPr sz="21600" spc="-200" baseline="0">
                <a:solidFill>
                  <a:schemeClr val="tx1"/>
                </a:solidFill>
              </a:defRPr>
            </a:lvl1pPr>
          </a:lstStyle>
          <a:p>
            <a:r>
              <a:rPr lang="en-US" dirty="0"/>
              <a:t>IT</a:t>
            </a:r>
            <a:endParaRPr lang="en-AU" dirty="0"/>
          </a:p>
        </p:txBody>
      </p:sp>
    </p:spTree>
    <p:extLst>
      <p:ext uri="{BB962C8B-B14F-4D97-AF65-F5344CB8AC3E}">
        <p14:creationId xmlns:p14="http://schemas.microsoft.com/office/powerpoint/2010/main" val="21531430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1991-6073-AD51-9D8A-7DCBCFBFCD89}"/>
              </a:ext>
            </a:extLst>
          </p:cNvPr>
          <p:cNvSpPr>
            <a:spLocks noGrp="1"/>
          </p:cNvSpPr>
          <p:nvPr>
            <p:ph type="title"/>
          </p:nvPr>
        </p:nvSpPr>
        <p:spPr/>
        <p:txBody>
          <a:bodyPr/>
          <a:lstStyle/>
          <a:p>
            <a:r>
              <a:rPr lang="en-US"/>
              <a:t>Click to edit Master title style</a:t>
            </a:r>
            <a:endParaRPr lang="en-SA"/>
          </a:p>
        </p:txBody>
      </p:sp>
      <p:sp>
        <p:nvSpPr>
          <p:cNvPr id="3" name="Content Placeholder 2">
            <a:extLst>
              <a:ext uri="{FF2B5EF4-FFF2-40B4-BE49-F238E27FC236}">
                <a16:creationId xmlns:a16="http://schemas.microsoft.com/office/drawing/2014/main" id="{DAE1D981-EFBE-36AC-E4A7-811F94732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76582EAA-3D58-82D8-A63B-CE7FFA3FEA82}"/>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5" name="Footer Placeholder 4">
            <a:extLst>
              <a:ext uri="{FF2B5EF4-FFF2-40B4-BE49-F238E27FC236}">
                <a16:creationId xmlns:a16="http://schemas.microsoft.com/office/drawing/2014/main" id="{D7C795FD-FD88-A869-6A2E-FE63BE554E72}"/>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1573C95E-23B9-C7C1-FB7B-103C205F90AC}"/>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1536869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ntelligent Enterpris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C3388C-F5C9-4861-BE53-A5C28DD1153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3607724"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33621525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telligent Enterprise—Edi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C3388C-F5C9-4861-BE53-A5C28DD1153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3607724"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pic>
        <p:nvPicPr>
          <p:cNvPr id="5" name="Graphic 4">
            <a:extLst>
              <a:ext uri="{FF2B5EF4-FFF2-40B4-BE49-F238E27FC236}">
                <a16:creationId xmlns:a16="http://schemas.microsoft.com/office/drawing/2014/main" id="{D5D547EA-0A1D-4484-9862-E3E38181D6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04564" y="1222309"/>
            <a:ext cx="4328680" cy="4489622"/>
          </a:xfrm>
          <a:prstGeom prst="rect">
            <a:avLst/>
          </a:prstGeom>
        </p:spPr>
      </p:pic>
      <p:sp>
        <p:nvSpPr>
          <p:cNvPr id="7" name="MasterTitle">
            <a:extLst>
              <a:ext uri="{FF2B5EF4-FFF2-40B4-BE49-F238E27FC236}">
                <a16:creationId xmlns:a16="http://schemas.microsoft.com/office/drawing/2014/main" id="{9694621E-6334-4E9C-AB85-5952CC294F35}"/>
              </a:ext>
            </a:extLst>
          </p:cNvPr>
          <p:cNvSpPr>
            <a:spLocks noGrp="1"/>
          </p:cNvSpPr>
          <p:nvPr>
            <p:ph type="title" hasCustomPrompt="1"/>
          </p:nvPr>
        </p:nvSpPr>
        <p:spPr>
          <a:xfrm>
            <a:off x="3515773" y="2816627"/>
            <a:ext cx="8602572" cy="1978010"/>
          </a:xfrm>
        </p:spPr>
        <p:txBody>
          <a:bodyPr tIns="252000" anchor="ctr">
            <a:spAutoFit/>
          </a:bodyPr>
          <a:lstStyle>
            <a:lvl1pPr>
              <a:lnSpc>
                <a:spcPct val="70000"/>
              </a:lnSpc>
              <a:defRPr sz="7700" spc="-150" baseline="0">
                <a:solidFill>
                  <a:schemeClr val="tx1"/>
                </a:solidFill>
              </a:defRPr>
            </a:lvl1pPr>
          </a:lstStyle>
          <a:p>
            <a:r>
              <a:rPr lang="en-US" dirty="0"/>
              <a:t>Intelligent enterprise</a:t>
            </a:r>
            <a:endParaRPr lang="en-AU" dirty="0"/>
          </a:p>
        </p:txBody>
      </p:sp>
    </p:spTree>
    <p:extLst>
      <p:ext uri="{BB962C8B-B14F-4D97-AF65-F5344CB8AC3E}">
        <p14:creationId xmlns:p14="http://schemas.microsoft.com/office/powerpoint/2010/main" val="16742429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I in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881F46-6C14-4D12-B5A3-967515CA0793}"/>
              </a:ext>
            </a:extLst>
          </p:cNvPr>
          <p:cNvPicPr>
            <a:picLocks noChangeAspect="1"/>
          </p:cNvPicPr>
          <p:nvPr userDrawn="1"/>
        </p:nvPicPr>
        <p:blipFill>
          <a:blip r:embed="rId2"/>
          <a:stretch>
            <a:fillRect/>
          </a:stretch>
        </p:blipFill>
        <p:spPr>
          <a:xfrm>
            <a:off x="0" y="319786"/>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7758113"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24766909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I inside—Editab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881F46-6C14-4D12-B5A3-967515CA0793}"/>
              </a:ext>
            </a:extLst>
          </p:cNvPr>
          <p:cNvPicPr>
            <a:picLocks noChangeAspect="1"/>
          </p:cNvPicPr>
          <p:nvPr userDrawn="1"/>
        </p:nvPicPr>
        <p:blipFill>
          <a:blip r:embed="rId2"/>
          <a:stretch>
            <a:fillRect/>
          </a:stretch>
        </p:blipFill>
        <p:spPr>
          <a:xfrm>
            <a:off x="33655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7758113"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pic>
        <p:nvPicPr>
          <p:cNvPr id="5" name="Picture 4">
            <a:extLst>
              <a:ext uri="{FF2B5EF4-FFF2-40B4-BE49-F238E27FC236}">
                <a16:creationId xmlns:a16="http://schemas.microsoft.com/office/drawing/2014/main" id="{35DD044B-AE56-48C5-9E14-BC22899DB5CF}"/>
              </a:ext>
            </a:extLst>
          </p:cNvPr>
          <p:cNvPicPr>
            <a:picLocks noChangeAspect="1"/>
          </p:cNvPicPr>
          <p:nvPr userDrawn="1"/>
        </p:nvPicPr>
        <p:blipFill>
          <a:blip r:embed="rId4"/>
          <a:stretch>
            <a:fillRect/>
          </a:stretch>
        </p:blipFill>
        <p:spPr>
          <a:xfrm>
            <a:off x="7758112" y="1599720"/>
            <a:ext cx="3685883" cy="3805034"/>
          </a:xfrm>
          <a:prstGeom prst="rect">
            <a:avLst/>
          </a:prstGeom>
        </p:spPr>
      </p:pic>
      <p:sp>
        <p:nvSpPr>
          <p:cNvPr id="8" name="MasterTitle">
            <a:extLst>
              <a:ext uri="{FF2B5EF4-FFF2-40B4-BE49-F238E27FC236}">
                <a16:creationId xmlns:a16="http://schemas.microsoft.com/office/drawing/2014/main" id="{D1A21EBF-D491-453F-9BBA-AC34AC154DF4}"/>
              </a:ext>
            </a:extLst>
          </p:cNvPr>
          <p:cNvSpPr>
            <a:spLocks noGrp="1"/>
          </p:cNvSpPr>
          <p:nvPr>
            <p:ph type="title" hasCustomPrompt="1"/>
          </p:nvPr>
        </p:nvSpPr>
        <p:spPr>
          <a:xfrm>
            <a:off x="6608872" y="2398879"/>
            <a:ext cx="2661092" cy="2214998"/>
          </a:xfrm>
        </p:spPr>
        <p:txBody>
          <a:bodyPr wrap="square" tIns="252000" rIns="0" anchor="b">
            <a:spAutoFit/>
          </a:bodyPr>
          <a:lstStyle>
            <a:lvl1pPr>
              <a:lnSpc>
                <a:spcPct val="70000"/>
              </a:lnSpc>
              <a:defRPr sz="18200" spc="-200" baseline="0">
                <a:solidFill>
                  <a:schemeClr val="tx1"/>
                </a:solidFill>
              </a:defRPr>
            </a:lvl1pPr>
          </a:lstStyle>
          <a:p>
            <a:r>
              <a:rPr lang="en-US" dirty="0"/>
              <a:t>AI</a:t>
            </a:r>
            <a:endParaRPr lang="en-AU" dirty="0"/>
          </a:p>
        </p:txBody>
      </p:sp>
      <p:sp>
        <p:nvSpPr>
          <p:cNvPr id="9" name="Fourth Line">
            <a:extLst>
              <a:ext uri="{FF2B5EF4-FFF2-40B4-BE49-F238E27FC236}">
                <a16:creationId xmlns:a16="http://schemas.microsoft.com/office/drawing/2014/main" id="{42B65A90-F72A-4873-B1A9-1FD06BB503EC}"/>
              </a:ext>
            </a:extLst>
          </p:cNvPr>
          <p:cNvSpPr>
            <a:spLocks noGrp="1"/>
          </p:cNvSpPr>
          <p:nvPr>
            <p:ph type="body" sz="quarter" idx="14" hasCustomPrompt="1"/>
          </p:nvPr>
        </p:nvSpPr>
        <p:spPr>
          <a:xfrm>
            <a:off x="6608871" y="4226263"/>
            <a:ext cx="2469812" cy="498598"/>
          </a:xfrm>
          <a:prstGeom prst="rect">
            <a:avLst/>
          </a:prstGeom>
        </p:spPr>
        <p:txBody>
          <a:bodyPr wrap="square" anchor="t" anchorCtr="0">
            <a:spAutoFit/>
          </a:bodyPr>
          <a:lstStyle>
            <a:lvl1pPr marL="0" indent="0" algn="r">
              <a:lnSpc>
                <a:spcPct val="90000"/>
              </a:lnSpc>
              <a:buNone/>
              <a:defRPr sz="3600" b="0" i="0" cap="all" spc="-150" baseline="0">
                <a:solidFill>
                  <a:schemeClr val="tx1"/>
                </a:solidFill>
                <a:latin typeface="+mj-lt"/>
              </a:defRPr>
            </a:lvl1pPr>
          </a:lstStyle>
          <a:p>
            <a:pPr lvl="0"/>
            <a:r>
              <a:rPr lang="en-US" dirty="0"/>
              <a:t>Inside</a:t>
            </a:r>
          </a:p>
        </p:txBody>
      </p:sp>
    </p:spTree>
    <p:extLst>
      <p:ext uri="{BB962C8B-B14F-4D97-AF65-F5344CB8AC3E}">
        <p14:creationId xmlns:p14="http://schemas.microsoft.com/office/powerpoint/2010/main" val="10322292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T in the Ne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0882D2-622B-4097-B40A-C24FBCF4BBF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Long Subline"/>
          <p:cNvSpPr>
            <a:spLocks noGrp="1"/>
          </p:cNvSpPr>
          <p:nvPr>
            <p:ph type="body" sz="quarter" idx="12" hasCustomPrompt="1"/>
          </p:nvPr>
        </p:nvSpPr>
        <p:spPr>
          <a:xfrm>
            <a:off x="1408109"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pic>
        <p:nvPicPr>
          <p:cNvPr id="7" name="Acc_CoreBrand_Logo_Black_Purple">
            <a:extLst>
              <a:ext uri="{FF2B5EF4-FFF2-40B4-BE49-F238E27FC236}">
                <a16:creationId xmlns:a16="http://schemas.microsoft.com/office/drawing/2014/main" id="{F2EAED1E-3242-473B-8B2C-A58B991D410B}"/>
              </a:ext>
            </a:extLst>
          </p:cNvPr>
          <p:cNvPicPr>
            <a:picLocks noChangeAspect="1"/>
          </p:cNvPicPr>
          <p:nvPr userDrawn="1"/>
        </p:nvPicPr>
        <p:blipFill>
          <a:blip r:embed="rId3"/>
          <a:stretch>
            <a:fillRect/>
          </a:stretch>
        </p:blipFill>
        <p:spPr>
          <a:xfrm>
            <a:off x="9851383" y="319786"/>
            <a:ext cx="1663200" cy="445738"/>
          </a:xfrm>
          <a:prstGeom prst="rect">
            <a:avLst/>
          </a:prstGeom>
        </p:spPr>
      </p:pic>
    </p:spTree>
    <p:extLst>
      <p:ext uri="{BB962C8B-B14F-4D97-AF65-F5344CB8AC3E}">
        <p14:creationId xmlns:p14="http://schemas.microsoft.com/office/powerpoint/2010/main" val="1971980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T in the New—Edi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0882D2-622B-4097-B40A-C24FBCF4BB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547C47DF-C2CD-451B-B197-B65EA4381CD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64800" y="1632859"/>
            <a:ext cx="3566966" cy="3699586"/>
          </a:xfrm>
          <a:prstGeom prst="rect">
            <a:avLst/>
          </a:prstGeom>
        </p:spPr>
      </p:pic>
      <p:sp>
        <p:nvSpPr>
          <p:cNvPr id="6" name="Long Subline"/>
          <p:cNvSpPr>
            <a:spLocks noGrp="1"/>
          </p:cNvSpPr>
          <p:nvPr>
            <p:ph type="body" sz="quarter" idx="12" hasCustomPrompt="1"/>
          </p:nvPr>
        </p:nvSpPr>
        <p:spPr>
          <a:xfrm>
            <a:off x="1408109"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pic>
        <p:nvPicPr>
          <p:cNvPr id="7" name="Acc_CoreBrand_Logo_Black_Purple">
            <a:extLst>
              <a:ext uri="{FF2B5EF4-FFF2-40B4-BE49-F238E27FC236}">
                <a16:creationId xmlns:a16="http://schemas.microsoft.com/office/drawing/2014/main" id="{F2EAED1E-3242-473B-8B2C-A58B991D410B}"/>
              </a:ext>
            </a:extLst>
          </p:cNvPr>
          <p:cNvPicPr>
            <a:picLocks noChangeAspect="1"/>
          </p:cNvPicPr>
          <p:nvPr userDrawn="1"/>
        </p:nvPicPr>
        <p:blipFill>
          <a:blip r:embed="rId5"/>
          <a:stretch>
            <a:fillRect/>
          </a:stretch>
        </p:blipFill>
        <p:spPr>
          <a:xfrm>
            <a:off x="9851383" y="319786"/>
            <a:ext cx="1663200" cy="445738"/>
          </a:xfrm>
          <a:prstGeom prst="rect">
            <a:avLst/>
          </a:prstGeom>
        </p:spPr>
      </p:pic>
      <p:sp>
        <p:nvSpPr>
          <p:cNvPr id="5" name="MasterTitle">
            <a:extLst>
              <a:ext uri="{FF2B5EF4-FFF2-40B4-BE49-F238E27FC236}">
                <a16:creationId xmlns:a16="http://schemas.microsoft.com/office/drawing/2014/main" id="{A6CA68E0-FC34-4DE0-9D0A-28B12DD25B3E}"/>
              </a:ext>
            </a:extLst>
          </p:cNvPr>
          <p:cNvSpPr>
            <a:spLocks noGrp="1"/>
          </p:cNvSpPr>
          <p:nvPr>
            <p:ph type="title" hasCustomPrompt="1"/>
          </p:nvPr>
        </p:nvSpPr>
        <p:spPr>
          <a:xfrm>
            <a:off x="1299752" y="3713582"/>
            <a:ext cx="4933098" cy="1400383"/>
          </a:xfrm>
        </p:spPr>
        <p:txBody>
          <a:bodyPr wrap="square" tIns="0" rIns="0" anchor="t">
            <a:spAutoFit/>
          </a:bodyPr>
          <a:lstStyle>
            <a:lvl1pPr>
              <a:lnSpc>
                <a:spcPct val="70000"/>
              </a:lnSpc>
              <a:defRPr sz="13000" spc="-150" baseline="0">
                <a:solidFill>
                  <a:schemeClr val="tx1"/>
                </a:solidFill>
              </a:defRPr>
            </a:lvl1pPr>
          </a:lstStyle>
          <a:p>
            <a:r>
              <a:rPr lang="en-US" dirty="0"/>
              <a:t>New</a:t>
            </a:r>
            <a:endParaRPr lang="en-AU" dirty="0"/>
          </a:p>
        </p:txBody>
      </p:sp>
      <p:sp>
        <p:nvSpPr>
          <p:cNvPr id="9" name="Fourth Line">
            <a:extLst>
              <a:ext uri="{FF2B5EF4-FFF2-40B4-BE49-F238E27FC236}">
                <a16:creationId xmlns:a16="http://schemas.microsoft.com/office/drawing/2014/main" id="{932B8A0C-F510-4D1A-9085-16385C7461C1}"/>
              </a:ext>
            </a:extLst>
          </p:cNvPr>
          <p:cNvSpPr>
            <a:spLocks noGrp="1"/>
          </p:cNvSpPr>
          <p:nvPr>
            <p:ph type="body" sz="quarter" idx="14" hasCustomPrompt="1"/>
          </p:nvPr>
        </p:nvSpPr>
        <p:spPr>
          <a:xfrm>
            <a:off x="1349265" y="2735383"/>
            <a:ext cx="4824741" cy="900246"/>
          </a:xfrm>
          <a:prstGeom prst="rect">
            <a:avLst/>
          </a:prstGeom>
        </p:spPr>
        <p:txBody>
          <a:bodyPr wrap="square" anchor="b" anchorCtr="0">
            <a:spAutoFit/>
          </a:bodyPr>
          <a:lstStyle>
            <a:lvl1pPr marL="0" indent="0">
              <a:lnSpc>
                <a:spcPct val="90000"/>
              </a:lnSpc>
              <a:buNone/>
              <a:defRPr sz="6500" b="0" i="0" cap="all" spc="-150" baseline="0">
                <a:solidFill>
                  <a:schemeClr val="tx1"/>
                </a:solidFill>
                <a:latin typeface="+mj-lt"/>
              </a:defRPr>
            </a:lvl1pPr>
          </a:lstStyle>
          <a:p>
            <a:pPr lvl="0"/>
            <a:r>
              <a:rPr lang="en-US" dirty="0"/>
              <a:t>IT in the</a:t>
            </a:r>
          </a:p>
        </p:txBody>
      </p:sp>
    </p:spTree>
    <p:extLst>
      <p:ext uri="{BB962C8B-B14F-4D97-AF65-F5344CB8AC3E}">
        <p14:creationId xmlns:p14="http://schemas.microsoft.com/office/powerpoint/2010/main" val="11047879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gital Worker Vis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E375B1-4FD2-42A7-8F8A-3D7E028968B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7758851"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6738881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gital Worker Vision—Edi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E375B1-4FD2-42A7-8F8A-3D7E028968B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9851383" y="319786"/>
            <a:ext cx="1663200" cy="445738"/>
          </a:xfrm>
          <a:prstGeom prst="rect">
            <a:avLst/>
          </a:prstGeom>
        </p:spPr>
      </p:pic>
      <p:sp>
        <p:nvSpPr>
          <p:cNvPr id="6" name="Long Subline"/>
          <p:cNvSpPr>
            <a:spLocks noGrp="1"/>
          </p:cNvSpPr>
          <p:nvPr>
            <p:ph type="body" sz="quarter" idx="12" hasCustomPrompt="1"/>
          </p:nvPr>
        </p:nvSpPr>
        <p:spPr>
          <a:xfrm>
            <a:off x="7758851"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pic>
        <p:nvPicPr>
          <p:cNvPr id="5" name="Picture 4">
            <a:extLst>
              <a:ext uri="{FF2B5EF4-FFF2-40B4-BE49-F238E27FC236}">
                <a16:creationId xmlns:a16="http://schemas.microsoft.com/office/drawing/2014/main" id="{7C1F3E6A-F23D-4D49-B910-153B6A1A692B}"/>
              </a:ext>
            </a:extLst>
          </p:cNvPr>
          <p:cNvPicPr>
            <a:picLocks noChangeAspect="1"/>
          </p:cNvPicPr>
          <p:nvPr userDrawn="1"/>
        </p:nvPicPr>
        <p:blipFill>
          <a:blip r:embed="rId4"/>
          <a:stretch>
            <a:fillRect/>
          </a:stretch>
        </p:blipFill>
        <p:spPr>
          <a:xfrm>
            <a:off x="6289546" y="1147185"/>
            <a:ext cx="4427667" cy="4570798"/>
          </a:xfrm>
          <a:prstGeom prst="rect">
            <a:avLst/>
          </a:prstGeom>
        </p:spPr>
      </p:pic>
      <p:sp>
        <p:nvSpPr>
          <p:cNvPr id="7" name="MasterTitle">
            <a:extLst>
              <a:ext uri="{FF2B5EF4-FFF2-40B4-BE49-F238E27FC236}">
                <a16:creationId xmlns:a16="http://schemas.microsoft.com/office/drawing/2014/main" id="{FBD2A5C5-544F-4708-9320-111702A67EB9}"/>
              </a:ext>
            </a:extLst>
          </p:cNvPr>
          <p:cNvSpPr>
            <a:spLocks noGrp="1"/>
          </p:cNvSpPr>
          <p:nvPr>
            <p:ph type="title" hasCustomPrompt="1"/>
          </p:nvPr>
        </p:nvSpPr>
        <p:spPr>
          <a:xfrm>
            <a:off x="4500150" y="2365528"/>
            <a:ext cx="5157033" cy="2969050"/>
          </a:xfrm>
        </p:spPr>
        <p:txBody>
          <a:bodyPr wrap="square" tIns="252000" anchor="ctr">
            <a:spAutoFit/>
          </a:bodyPr>
          <a:lstStyle>
            <a:lvl1pPr>
              <a:lnSpc>
                <a:spcPct val="70000"/>
              </a:lnSpc>
              <a:defRPr sz="8200" spc="-150" baseline="0">
                <a:solidFill>
                  <a:schemeClr val="tx1"/>
                </a:solidFill>
              </a:defRPr>
            </a:lvl1pPr>
          </a:lstStyle>
          <a:p>
            <a:r>
              <a:rPr lang="en-US" dirty="0"/>
              <a:t>Digital worker vision</a:t>
            </a:r>
            <a:endParaRPr lang="en-AU" dirty="0"/>
          </a:p>
        </p:txBody>
      </p:sp>
    </p:spTree>
    <p:extLst>
      <p:ext uri="{BB962C8B-B14F-4D97-AF65-F5344CB8AC3E}">
        <p14:creationId xmlns:p14="http://schemas.microsoft.com/office/powerpoint/2010/main" val="9065308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xperience I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D7837F-D28A-4F79-96B9-A41F5CAB800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7758851" y="319786"/>
            <a:ext cx="1663200" cy="445738"/>
          </a:xfrm>
          <a:prstGeom prst="rect">
            <a:avLst/>
          </a:prstGeom>
        </p:spPr>
      </p:pic>
      <p:sp>
        <p:nvSpPr>
          <p:cNvPr id="6" name="Long Subline"/>
          <p:cNvSpPr>
            <a:spLocks noGrp="1"/>
          </p:cNvSpPr>
          <p:nvPr>
            <p:ph type="body" sz="quarter" idx="12" hasCustomPrompt="1"/>
          </p:nvPr>
        </p:nvSpPr>
        <p:spPr>
          <a:xfrm>
            <a:off x="7750539" y="5642041"/>
            <a:ext cx="3740174" cy="664797"/>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2458410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xperience IT—Editab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27104D-C38A-483B-ABF2-29F65B8EE9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74B501AA-0364-42B0-A876-8DAC0DBAEF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78189" y="1069324"/>
            <a:ext cx="4020836" cy="4170331"/>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5"/>
          <a:stretch>
            <a:fillRect/>
          </a:stretch>
        </p:blipFill>
        <p:spPr>
          <a:xfrm>
            <a:off x="7758851" y="319786"/>
            <a:ext cx="1663200" cy="445738"/>
          </a:xfrm>
          <a:prstGeom prst="rect">
            <a:avLst/>
          </a:prstGeom>
        </p:spPr>
      </p:pic>
      <p:sp>
        <p:nvSpPr>
          <p:cNvPr id="6" name="Long Subline"/>
          <p:cNvSpPr>
            <a:spLocks noGrp="1"/>
          </p:cNvSpPr>
          <p:nvPr>
            <p:ph type="body" sz="quarter" idx="12" hasCustomPrompt="1"/>
          </p:nvPr>
        </p:nvSpPr>
        <p:spPr>
          <a:xfrm>
            <a:off x="7758851" y="5628046"/>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
        <p:nvSpPr>
          <p:cNvPr id="5" name="Fourth Line">
            <a:extLst>
              <a:ext uri="{FF2B5EF4-FFF2-40B4-BE49-F238E27FC236}">
                <a16:creationId xmlns:a16="http://schemas.microsoft.com/office/drawing/2014/main" id="{177901EA-B54D-4AF0-96C9-4FB2EBB332A6}"/>
              </a:ext>
            </a:extLst>
          </p:cNvPr>
          <p:cNvSpPr>
            <a:spLocks noGrp="1"/>
          </p:cNvSpPr>
          <p:nvPr>
            <p:ph type="body" sz="quarter" idx="14" hasCustomPrompt="1"/>
          </p:nvPr>
        </p:nvSpPr>
        <p:spPr>
          <a:xfrm>
            <a:off x="5910400" y="1762125"/>
            <a:ext cx="4197563" cy="498598"/>
          </a:xfrm>
          <a:prstGeom prst="rect">
            <a:avLst/>
          </a:prstGeom>
        </p:spPr>
        <p:txBody>
          <a:bodyPr wrap="square" anchor="b" anchorCtr="0">
            <a:spAutoFit/>
          </a:bodyPr>
          <a:lstStyle>
            <a:lvl1pPr marL="0" indent="0">
              <a:lnSpc>
                <a:spcPct val="90000"/>
              </a:lnSpc>
              <a:buNone/>
              <a:defRPr sz="3600" b="0" i="0" cap="all" spc="-150" baseline="0">
                <a:solidFill>
                  <a:schemeClr val="tx1"/>
                </a:solidFill>
                <a:latin typeface="+mj-lt"/>
              </a:defRPr>
            </a:lvl1pPr>
          </a:lstStyle>
          <a:p>
            <a:pPr lvl="0"/>
            <a:r>
              <a:rPr lang="en-US" dirty="0"/>
              <a:t>Experience</a:t>
            </a:r>
          </a:p>
        </p:txBody>
      </p:sp>
      <p:sp>
        <p:nvSpPr>
          <p:cNvPr id="7" name="MasterTitle">
            <a:extLst>
              <a:ext uri="{FF2B5EF4-FFF2-40B4-BE49-F238E27FC236}">
                <a16:creationId xmlns:a16="http://schemas.microsoft.com/office/drawing/2014/main" id="{8EBD75EC-4B96-4942-9185-0F5162DD955B}"/>
              </a:ext>
            </a:extLst>
          </p:cNvPr>
          <p:cNvSpPr>
            <a:spLocks noGrp="1"/>
          </p:cNvSpPr>
          <p:nvPr>
            <p:ph type="title" hasCustomPrompt="1"/>
          </p:nvPr>
        </p:nvSpPr>
        <p:spPr>
          <a:xfrm>
            <a:off x="5756500" y="2241999"/>
            <a:ext cx="4387253" cy="2171909"/>
          </a:xfrm>
        </p:spPr>
        <p:txBody>
          <a:bodyPr wrap="square" tIns="252000" rIns="0" anchor="t">
            <a:spAutoFit/>
          </a:bodyPr>
          <a:lstStyle>
            <a:lvl1pPr>
              <a:lnSpc>
                <a:spcPct val="70000"/>
              </a:lnSpc>
              <a:defRPr sz="17800" spc="-200" baseline="0">
                <a:solidFill>
                  <a:schemeClr val="tx1"/>
                </a:solidFill>
              </a:defRPr>
            </a:lvl1pPr>
          </a:lstStyle>
          <a:p>
            <a:r>
              <a:rPr lang="en-US" dirty="0"/>
              <a:t>IT</a:t>
            </a:r>
            <a:endParaRPr lang="en-AU" dirty="0"/>
          </a:p>
        </p:txBody>
      </p:sp>
    </p:spTree>
    <p:extLst>
      <p:ext uri="{BB962C8B-B14F-4D97-AF65-F5344CB8AC3E}">
        <p14:creationId xmlns:p14="http://schemas.microsoft.com/office/powerpoint/2010/main" val="12446854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C2235-BB2B-239F-0FFD-52961668C4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A"/>
          </a:p>
        </p:txBody>
      </p:sp>
      <p:sp>
        <p:nvSpPr>
          <p:cNvPr id="3" name="Text Placeholder 2">
            <a:extLst>
              <a:ext uri="{FF2B5EF4-FFF2-40B4-BE49-F238E27FC236}">
                <a16:creationId xmlns:a16="http://schemas.microsoft.com/office/drawing/2014/main" id="{66E99390-952E-B072-3CDD-159B9CEA9E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6E4078-1F2D-24D2-7B69-F9C59E33FD2C}"/>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5" name="Footer Placeholder 4">
            <a:extLst>
              <a:ext uri="{FF2B5EF4-FFF2-40B4-BE49-F238E27FC236}">
                <a16:creationId xmlns:a16="http://schemas.microsoft.com/office/drawing/2014/main" id="{14AC6F44-5748-51CA-7632-E18EC7DB4D83}"/>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931E372D-EE8E-CFF1-D277-F06E03A631E3}"/>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42141272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sight to Actio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BACFA20-FA82-4815-AB9E-125B69C6818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663566" y="319786"/>
            <a:ext cx="1663200" cy="445738"/>
          </a:xfrm>
          <a:prstGeom prst="rect">
            <a:avLst/>
          </a:prstGeom>
        </p:spPr>
      </p:pic>
      <p:sp>
        <p:nvSpPr>
          <p:cNvPr id="6" name="Long Subline"/>
          <p:cNvSpPr>
            <a:spLocks noGrp="1"/>
          </p:cNvSpPr>
          <p:nvPr>
            <p:ph type="body" sz="quarter" idx="12" hasCustomPrompt="1"/>
          </p:nvPr>
        </p:nvSpPr>
        <p:spPr>
          <a:xfrm>
            <a:off x="647237"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5448068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sight to Action—Editabl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BACFA20-FA82-4815-AB9E-125B69C6818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663566" y="319786"/>
            <a:ext cx="1663200" cy="445738"/>
          </a:xfrm>
          <a:prstGeom prst="rect">
            <a:avLst/>
          </a:prstGeom>
        </p:spPr>
      </p:pic>
      <p:sp>
        <p:nvSpPr>
          <p:cNvPr id="6" name="Long Subline"/>
          <p:cNvSpPr>
            <a:spLocks noGrp="1"/>
          </p:cNvSpPr>
          <p:nvPr>
            <p:ph type="body" sz="quarter" idx="12" hasCustomPrompt="1"/>
          </p:nvPr>
        </p:nvSpPr>
        <p:spPr>
          <a:xfrm>
            <a:off x="661232"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
        <p:nvSpPr>
          <p:cNvPr id="9" name="MasterTitle">
            <a:extLst>
              <a:ext uri="{FF2B5EF4-FFF2-40B4-BE49-F238E27FC236}">
                <a16:creationId xmlns:a16="http://schemas.microsoft.com/office/drawing/2014/main" id="{F239E69D-C7A0-46FC-A4D2-FD8DEA79D224}"/>
              </a:ext>
            </a:extLst>
          </p:cNvPr>
          <p:cNvSpPr>
            <a:spLocks noGrp="1"/>
          </p:cNvSpPr>
          <p:nvPr>
            <p:ph type="title" hasCustomPrompt="1"/>
          </p:nvPr>
        </p:nvSpPr>
        <p:spPr>
          <a:xfrm>
            <a:off x="587830" y="2184477"/>
            <a:ext cx="6839337" cy="2128820"/>
          </a:xfrm>
        </p:spPr>
        <p:txBody>
          <a:bodyPr wrap="square" tIns="252000" anchor="ctr">
            <a:spAutoFit/>
          </a:bodyPr>
          <a:lstStyle>
            <a:lvl1pPr>
              <a:lnSpc>
                <a:spcPct val="70000"/>
              </a:lnSpc>
              <a:defRPr sz="8700" spc="-150" baseline="0">
                <a:solidFill>
                  <a:schemeClr val="tx1"/>
                </a:solidFill>
              </a:defRPr>
            </a:lvl1pPr>
          </a:lstStyle>
          <a:p>
            <a:r>
              <a:rPr lang="en-US" dirty="0"/>
              <a:t>Insight to action</a:t>
            </a:r>
            <a:endParaRPr lang="en-AU" dirty="0"/>
          </a:p>
        </p:txBody>
      </p:sp>
    </p:spTree>
    <p:extLst>
      <p:ext uri="{BB962C8B-B14F-4D97-AF65-F5344CB8AC3E}">
        <p14:creationId xmlns:p14="http://schemas.microsoft.com/office/powerpoint/2010/main" val="3966410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imagined Workplac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276817-6A30-41CE-B635-20C203E3FA4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1319209" y="319786"/>
            <a:ext cx="1663200" cy="445738"/>
          </a:xfrm>
          <a:prstGeom prst="rect">
            <a:avLst/>
          </a:prstGeom>
        </p:spPr>
      </p:pic>
      <p:sp>
        <p:nvSpPr>
          <p:cNvPr id="6" name="Long Subline"/>
          <p:cNvSpPr>
            <a:spLocks noGrp="1"/>
          </p:cNvSpPr>
          <p:nvPr>
            <p:ph type="body" sz="quarter" idx="12" hasCustomPrompt="1"/>
          </p:nvPr>
        </p:nvSpPr>
        <p:spPr>
          <a:xfrm>
            <a:off x="1319209"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Tree>
    <p:extLst>
      <p:ext uri="{BB962C8B-B14F-4D97-AF65-F5344CB8AC3E}">
        <p14:creationId xmlns:p14="http://schemas.microsoft.com/office/powerpoint/2010/main" val="42862482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imagined Workplace—Edit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276817-6A30-41CE-B635-20C203E3FA4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4" name="Acc_CoreBrand_Logo_Black_Purple">
            <a:extLst>
              <a:ext uri="{FF2B5EF4-FFF2-40B4-BE49-F238E27FC236}">
                <a16:creationId xmlns:a16="http://schemas.microsoft.com/office/drawing/2014/main" id="{079A257B-549F-4450-95A9-7265440209B9}"/>
              </a:ext>
            </a:extLst>
          </p:cNvPr>
          <p:cNvPicPr>
            <a:picLocks noChangeAspect="1"/>
          </p:cNvPicPr>
          <p:nvPr/>
        </p:nvPicPr>
        <p:blipFill>
          <a:blip r:embed="rId3"/>
          <a:stretch>
            <a:fillRect/>
          </a:stretch>
        </p:blipFill>
        <p:spPr>
          <a:xfrm>
            <a:off x="634481" y="319786"/>
            <a:ext cx="1663200" cy="445738"/>
          </a:xfrm>
          <a:prstGeom prst="rect">
            <a:avLst/>
          </a:prstGeom>
        </p:spPr>
      </p:pic>
      <p:sp>
        <p:nvSpPr>
          <p:cNvPr id="6" name="Long Subline"/>
          <p:cNvSpPr>
            <a:spLocks noGrp="1"/>
          </p:cNvSpPr>
          <p:nvPr>
            <p:ph type="body" sz="quarter" idx="12" hasCustomPrompt="1"/>
          </p:nvPr>
        </p:nvSpPr>
        <p:spPr>
          <a:xfrm>
            <a:off x="634481" y="5642041"/>
            <a:ext cx="3740174" cy="443198"/>
          </a:xfrm>
          <a:prstGeom prst="rect">
            <a:avLst/>
          </a:prstGeom>
        </p:spPr>
        <p:txBody>
          <a:bodyPr wrap="square" anchor="t" anchorCtr="0">
            <a:spAutoFit/>
          </a:bodyPr>
          <a:lstStyle>
            <a:lvl1pPr marL="0" indent="0">
              <a:lnSpc>
                <a:spcPct val="90000"/>
              </a:lnSpc>
              <a:buNone/>
              <a:defRPr sz="1600" b="0" i="0" cap="none" baseline="0">
                <a:solidFill>
                  <a:schemeClr val="tx1"/>
                </a:solidFill>
                <a:latin typeface="+mj-lt"/>
              </a:defRPr>
            </a:lvl1pPr>
          </a:lstStyle>
          <a:p>
            <a:pPr lvl="0"/>
            <a:r>
              <a:rPr lang="en-US" dirty="0"/>
              <a:t>Long subline or second-level text to go with primary headlines</a:t>
            </a:r>
          </a:p>
        </p:txBody>
      </p:sp>
      <p:sp>
        <p:nvSpPr>
          <p:cNvPr id="7" name="MasterTitle">
            <a:extLst>
              <a:ext uri="{FF2B5EF4-FFF2-40B4-BE49-F238E27FC236}">
                <a16:creationId xmlns:a16="http://schemas.microsoft.com/office/drawing/2014/main" id="{56DD22F4-4D93-437F-A7B5-92E787B5B05D}"/>
              </a:ext>
            </a:extLst>
          </p:cNvPr>
          <p:cNvSpPr>
            <a:spLocks noGrp="1"/>
          </p:cNvSpPr>
          <p:nvPr>
            <p:ph type="title" hasCustomPrompt="1"/>
          </p:nvPr>
        </p:nvSpPr>
        <p:spPr>
          <a:xfrm>
            <a:off x="569168" y="3021637"/>
            <a:ext cx="6839337" cy="1805655"/>
          </a:xfrm>
        </p:spPr>
        <p:txBody>
          <a:bodyPr wrap="square" tIns="252000" anchor="t">
            <a:spAutoFit/>
          </a:bodyPr>
          <a:lstStyle>
            <a:lvl1pPr>
              <a:lnSpc>
                <a:spcPct val="70000"/>
              </a:lnSpc>
              <a:defRPr sz="7200" spc="-150" baseline="0">
                <a:solidFill>
                  <a:schemeClr val="tx1"/>
                </a:solidFill>
              </a:defRPr>
            </a:lvl1pPr>
          </a:lstStyle>
          <a:p>
            <a:r>
              <a:rPr lang="en-US" dirty="0"/>
              <a:t>Reimagined workplace</a:t>
            </a:r>
            <a:endParaRPr lang="en-AU" dirty="0"/>
          </a:p>
        </p:txBody>
      </p:sp>
    </p:spTree>
    <p:extLst>
      <p:ext uri="{BB962C8B-B14F-4D97-AF65-F5344CB8AC3E}">
        <p14:creationId xmlns:p14="http://schemas.microsoft.com/office/powerpoint/2010/main" val="4863905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6444" y="1828406"/>
            <a:ext cx="5589056" cy="4229494"/>
          </a:xfrm>
        </p:spPr>
        <p:txBody>
          <a:bodyPr/>
          <a:lstStyle>
            <a:lvl1pPr>
              <a:lnSpc>
                <a:spcPct val="70000"/>
              </a:lnSpc>
              <a:defRPr sz="5067" cap="all" baseline="0"/>
            </a:lvl1pPr>
          </a:lstStyle>
          <a:p>
            <a:r>
              <a:rPr lang="en-US" dirty="0"/>
              <a:t>SECTION INTRO</a:t>
            </a:r>
          </a:p>
        </p:txBody>
      </p:sp>
      <p:sp>
        <p:nvSpPr>
          <p:cNvPr id="8" name="Text Placeholder 7"/>
          <p:cNvSpPr>
            <a:spLocks noGrp="1"/>
          </p:cNvSpPr>
          <p:nvPr>
            <p:ph type="body" sz="quarter" idx="11" hasCustomPrompt="1"/>
          </p:nvPr>
        </p:nvSpPr>
        <p:spPr>
          <a:xfrm>
            <a:off x="6276975" y="1763713"/>
            <a:ext cx="5578475" cy="4294187"/>
          </a:xfrm>
          <a:prstGeom prst="rect">
            <a:avLst/>
          </a:prstGeom>
        </p:spPr>
        <p:txBody>
          <a:bodyPr vert="horz" lIns="0" tIns="0" rIns="0" bIns="0" rtlCol="0">
            <a:noAutofit/>
          </a:bodyPr>
          <a:lstStyle>
            <a:lvl1pPr>
              <a:spcBef>
                <a:spcPts val="800"/>
              </a:spcBef>
              <a:defRPr lang="en-US" dirty="0" smtClean="0"/>
            </a:lvl1pPr>
            <a:lvl2pPr>
              <a:spcBef>
                <a:spcPts val="800"/>
              </a:spcBef>
              <a:defRPr lang="en-US" dirty="0" smtClean="0"/>
            </a:lvl2pPr>
            <a:lvl3pPr>
              <a:spcBef>
                <a:spcPts val="800"/>
              </a:spcBef>
              <a:defRPr lang="en-US" dirty="0" smtClean="0"/>
            </a:lvl3pPr>
            <a:lvl4pPr>
              <a:spcBef>
                <a:spcPts val="800"/>
              </a:spcBef>
              <a:defRPr lang="en-US" dirty="0" smtClean="0"/>
            </a:lvl4pPr>
            <a:lvl5pPr>
              <a:spcBef>
                <a:spcPts val="800"/>
              </a:spcBef>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2EA3DBD5-EE62-4630-9B7C-6E6D48254522}"/>
              </a:ext>
            </a:extLst>
          </p:cNvPr>
          <p:cNvSpPr>
            <a:spLocks noGrp="1"/>
          </p:cNvSpPr>
          <p:nvPr>
            <p:ph type="ftr" sz="quarter" idx="12"/>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D3C67FDE-9CD2-43F1-8832-9B3025300C19}"/>
              </a:ext>
            </a:extLst>
          </p:cNvPr>
          <p:cNvSpPr>
            <a:spLocks noGrp="1"/>
          </p:cNvSpPr>
          <p:nvPr>
            <p:ph type="sldNum" sz="quarter" idx="13"/>
          </p:nvPr>
        </p:nvSpPr>
        <p:spPr/>
        <p:txBody>
          <a:bodyPr/>
          <a:lstStyle/>
          <a:p>
            <a:fld id="{EF2F7A32-C1EA-4F7E-B0A2-7FCB5BFE90DE}" type="slidenum">
              <a:rPr lang="en-AU" smtClean="0"/>
              <a:pPr/>
              <a:t>‹#›</a:t>
            </a:fld>
            <a:endParaRPr lang="en-AU" dirty="0"/>
          </a:p>
        </p:txBody>
      </p:sp>
    </p:spTree>
    <p:extLst>
      <p:ext uri="{BB962C8B-B14F-4D97-AF65-F5344CB8AC3E}">
        <p14:creationId xmlns:p14="http://schemas.microsoft.com/office/powerpoint/2010/main" val="15007890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27600" y="332076"/>
            <a:ext cx="10026000" cy="776139"/>
          </a:xfrm>
        </p:spPr>
        <p:txBody>
          <a:bodyPr/>
          <a:lstStyle>
            <a:lvl1pPr>
              <a:lnSpc>
                <a:spcPct val="80000"/>
              </a:lnSpc>
              <a:defRPr baseline="0"/>
            </a:lvl1pPr>
          </a:lstStyle>
          <a:p>
            <a:r>
              <a:rPr lang="en-US" dirty="0"/>
              <a:t>CLICK TO EDIT MASTER TITLE</a:t>
            </a:r>
          </a:p>
        </p:txBody>
      </p:sp>
      <p:sp>
        <p:nvSpPr>
          <p:cNvPr id="6" name="Text Placeholder 5"/>
          <p:cNvSpPr>
            <a:spLocks noGrp="1"/>
          </p:cNvSpPr>
          <p:nvPr>
            <p:ph type="body" sz="quarter" idx="16" hasCustomPrompt="1"/>
          </p:nvPr>
        </p:nvSpPr>
        <p:spPr>
          <a:xfrm>
            <a:off x="336550" y="1763713"/>
            <a:ext cx="10035051" cy="4294187"/>
          </a:xfrm>
          <a:prstGeom prst="rect">
            <a:avLst/>
          </a:prstGeom>
        </p:spPr>
        <p:txBody>
          <a:bodyPr>
            <a:noAutofit/>
          </a:bodyPr>
          <a:lstStyle>
            <a:lvl1pPr>
              <a:spcBef>
                <a:spcPts val="800"/>
              </a:spcBef>
              <a:defRPr baseline="0"/>
            </a:lvl1pPr>
            <a:lvl2pPr>
              <a:spcBef>
                <a:spcPts val="800"/>
              </a:spcBef>
              <a:defRPr/>
            </a:lvl2pPr>
            <a:lvl3pPr>
              <a:spcBef>
                <a:spcPts val="800"/>
              </a:spcBef>
              <a:defRPr/>
            </a:lvl3pPr>
            <a:lvl4pPr>
              <a:spcBef>
                <a:spcPts val="800"/>
              </a:spcBef>
              <a:defRPr/>
            </a:lvl4pPr>
            <a:lvl5pPr>
              <a:spcBef>
                <a:spcPts val="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a:extLst>
              <a:ext uri="{FF2B5EF4-FFF2-40B4-BE49-F238E27FC236}">
                <a16:creationId xmlns:a16="http://schemas.microsoft.com/office/drawing/2014/main" id="{22205E2A-87B0-4228-8A34-109D76EF191D}"/>
              </a:ext>
            </a:extLst>
          </p:cNvPr>
          <p:cNvSpPr>
            <a:spLocks noGrp="1"/>
          </p:cNvSpPr>
          <p:nvPr>
            <p:ph type="ftr" sz="quarter" idx="17"/>
          </p:nvPr>
        </p:nvSpPr>
        <p:spPr/>
        <p:txBody>
          <a:bodyPr/>
          <a:lstStyle/>
          <a:p>
            <a:r>
              <a:rPr lang="en-US" dirty="0"/>
              <a:t>Copyright © 2018 Accenture. All rights reserved.</a:t>
            </a:r>
            <a:endParaRPr lang="en-GB" dirty="0"/>
          </a:p>
        </p:txBody>
      </p:sp>
      <p:sp>
        <p:nvSpPr>
          <p:cNvPr id="7" name="Slide Number Placeholder 6">
            <a:extLst>
              <a:ext uri="{FF2B5EF4-FFF2-40B4-BE49-F238E27FC236}">
                <a16:creationId xmlns:a16="http://schemas.microsoft.com/office/drawing/2014/main" id="{C6404DA6-8E1B-411C-92D3-46592DBDA31C}"/>
              </a:ext>
            </a:extLst>
          </p:cNvPr>
          <p:cNvSpPr>
            <a:spLocks noGrp="1"/>
          </p:cNvSpPr>
          <p:nvPr>
            <p:ph type="sldNum" sz="quarter" idx="18"/>
          </p:nvPr>
        </p:nvSpPr>
        <p:spPr/>
        <p:txBody>
          <a:bodyPr/>
          <a:lstStyle/>
          <a:p>
            <a:fld id="{EF2F7A32-C1EA-4F7E-B0A2-7FCB5BFE90DE}" type="slidenum">
              <a:rPr lang="en-AU" smtClean="0"/>
              <a:pPr/>
              <a:t>‹#›</a:t>
            </a:fld>
            <a:endParaRPr lang="en-AU" dirty="0"/>
          </a:p>
        </p:txBody>
      </p:sp>
    </p:spTree>
    <p:extLst>
      <p:ext uri="{BB962C8B-B14F-4D97-AF65-F5344CB8AC3E}">
        <p14:creationId xmlns:p14="http://schemas.microsoft.com/office/powerpoint/2010/main" val="2361801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w/ Subtitl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27600" y="332076"/>
            <a:ext cx="10026000" cy="776139"/>
          </a:xfrm>
        </p:spPr>
        <p:txBody>
          <a:bodyPr/>
          <a:lstStyle>
            <a:lvl1pPr>
              <a:lnSpc>
                <a:spcPct val="80000"/>
              </a:lnSpc>
              <a:defRPr baseline="0"/>
            </a:lvl1pPr>
          </a:lstStyle>
          <a:p>
            <a:r>
              <a:rPr lang="en-US" dirty="0"/>
              <a:t>CLICK TO EDIT MASTER TITLE</a:t>
            </a:r>
          </a:p>
        </p:txBody>
      </p:sp>
      <p:sp>
        <p:nvSpPr>
          <p:cNvPr id="6" name="Text Placeholder 5"/>
          <p:cNvSpPr>
            <a:spLocks noGrp="1"/>
          </p:cNvSpPr>
          <p:nvPr>
            <p:ph type="body" sz="quarter" idx="16" hasCustomPrompt="1"/>
          </p:nvPr>
        </p:nvSpPr>
        <p:spPr>
          <a:xfrm>
            <a:off x="336550" y="1762125"/>
            <a:ext cx="10035051" cy="4295775"/>
          </a:xfrm>
          <a:prstGeom prst="rect">
            <a:avLst/>
          </a:prstGeom>
        </p:spPr>
        <p:txBody>
          <a:bodyPr>
            <a:noAutofit/>
          </a:bodyPr>
          <a:lstStyle>
            <a:lvl1pPr>
              <a:spcBef>
                <a:spcPts val="800"/>
              </a:spcBef>
              <a:defRPr baseline="0"/>
            </a:lvl1pPr>
            <a:lvl2pPr>
              <a:spcBef>
                <a:spcPts val="800"/>
              </a:spcBef>
              <a:defRPr/>
            </a:lvl2pPr>
            <a:lvl3pPr>
              <a:spcBef>
                <a:spcPts val="800"/>
              </a:spcBef>
              <a:defRPr/>
            </a:lvl3pPr>
            <a:lvl4pPr>
              <a:spcBef>
                <a:spcPts val="800"/>
              </a:spcBef>
              <a:defRPr/>
            </a:lvl4pPr>
            <a:lvl5pPr>
              <a:spcBef>
                <a:spcPts val="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a:extLst>
              <a:ext uri="{FF2B5EF4-FFF2-40B4-BE49-F238E27FC236}">
                <a16:creationId xmlns:a16="http://schemas.microsoft.com/office/drawing/2014/main" id="{22205E2A-87B0-4228-8A34-109D76EF191D}"/>
              </a:ext>
            </a:extLst>
          </p:cNvPr>
          <p:cNvSpPr>
            <a:spLocks noGrp="1"/>
          </p:cNvSpPr>
          <p:nvPr>
            <p:ph type="ftr" sz="quarter" idx="17"/>
          </p:nvPr>
        </p:nvSpPr>
        <p:spPr/>
        <p:txBody>
          <a:bodyPr/>
          <a:lstStyle/>
          <a:p>
            <a:r>
              <a:rPr lang="en-US" dirty="0"/>
              <a:t>Copyright © 2018 Accenture. All rights reserved.</a:t>
            </a:r>
            <a:endParaRPr lang="en-GB" dirty="0"/>
          </a:p>
        </p:txBody>
      </p:sp>
      <p:sp>
        <p:nvSpPr>
          <p:cNvPr id="7" name="Slide Number Placeholder 6">
            <a:extLst>
              <a:ext uri="{FF2B5EF4-FFF2-40B4-BE49-F238E27FC236}">
                <a16:creationId xmlns:a16="http://schemas.microsoft.com/office/drawing/2014/main" id="{C6404DA6-8E1B-411C-92D3-46592DBDA31C}"/>
              </a:ext>
            </a:extLst>
          </p:cNvPr>
          <p:cNvSpPr>
            <a:spLocks noGrp="1"/>
          </p:cNvSpPr>
          <p:nvPr>
            <p:ph type="sldNum" sz="quarter" idx="18"/>
          </p:nvPr>
        </p:nvSpPr>
        <p:spPr/>
        <p:txBody>
          <a:bodyPr/>
          <a:lstStyle/>
          <a:p>
            <a:fld id="{EF2F7A32-C1EA-4F7E-B0A2-7FCB5BFE90DE}" type="slidenum">
              <a:rPr lang="en-AU" smtClean="0"/>
              <a:pPr/>
              <a:t>‹#›</a:t>
            </a:fld>
            <a:endParaRPr lang="en-AU" dirty="0"/>
          </a:p>
        </p:txBody>
      </p:sp>
      <p:sp>
        <p:nvSpPr>
          <p:cNvPr id="8" name="Subtitle">
            <a:extLst>
              <a:ext uri="{FF2B5EF4-FFF2-40B4-BE49-F238E27FC236}">
                <a16:creationId xmlns:a16="http://schemas.microsoft.com/office/drawing/2014/main" id="{2F61C189-E88E-47C6-9590-4DDA84807E5F}"/>
              </a:ext>
            </a:extLst>
          </p:cNvPr>
          <p:cNvSpPr>
            <a:spLocks noGrp="1"/>
          </p:cNvSpPr>
          <p:nvPr>
            <p:ph type="body" sz="quarter" idx="36" hasCustomPrompt="1"/>
          </p:nvPr>
        </p:nvSpPr>
        <p:spPr>
          <a:xfrm>
            <a:off x="334964"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Tree>
    <p:extLst>
      <p:ext uri="{BB962C8B-B14F-4D97-AF65-F5344CB8AC3E}">
        <p14:creationId xmlns:p14="http://schemas.microsoft.com/office/powerpoint/2010/main" val="2894877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Columns">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27600" y="331200"/>
            <a:ext cx="10026000" cy="777600"/>
          </a:xfrm>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5130EB2C-1899-4BA3-BD6A-AB2DCAD9DCBE}"/>
              </a:ext>
            </a:extLst>
          </p:cNvPr>
          <p:cNvSpPr>
            <a:spLocks noGrp="1"/>
          </p:cNvSpPr>
          <p:nvPr>
            <p:ph type="ftr" sz="quarter" idx="15"/>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7B36F612-8B65-4183-89A6-4A20504C9386}"/>
              </a:ext>
            </a:extLst>
          </p:cNvPr>
          <p:cNvSpPr>
            <a:spLocks noGrp="1"/>
          </p:cNvSpPr>
          <p:nvPr>
            <p:ph type="sldNum" sz="quarter" idx="16"/>
          </p:nvPr>
        </p:nvSpPr>
        <p:spPr/>
        <p:txBody>
          <a:bodyPr/>
          <a:lstStyle/>
          <a:p>
            <a:fld id="{EF2F7A32-C1EA-4F7E-B0A2-7FCB5BFE90DE}" type="slidenum">
              <a:rPr lang="en-AU" smtClean="0"/>
              <a:pPr/>
              <a:t>‹#›</a:t>
            </a:fld>
            <a:endParaRPr lang="en-AU" dirty="0"/>
          </a:p>
        </p:txBody>
      </p:sp>
      <p:sp>
        <p:nvSpPr>
          <p:cNvPr id="3" name="Text Placeholder 2">
            <a:extLst>
              <a:ext uri="{FF2B5EF4-FFF2-40B4-BE49-F238E27FC236}">
                <a16:creationId xmlns:a16="http://schemas.microsoft.com/office/drawing/2014/main" id="{E710234C-451D-4E7A-978E-9149C22956ED}"/>
              </a:ext>
            </a:extLst>
          </p:cNvPr>
          <p:cNvSpPr>
            <a:spLocks noGrp="1"/>
          </p:cNvSpPr>
          <p:nvPr>
            <p:ph type="body" sz="quarter" idx="17"/>
          </p:nvPr>
        </p:nvSpPr>
        <p:spPr>
          <a:xfrm>
            <a:off x="338200" y="1764000"/>
            <a:ext cx="558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9">
            <a:extLst>
              <a:ext uri="{FF2B5EF4-FFF2-40B4-BE49-F238E27FC236}">
                <a16:creationId xmlns:a16="http://schemas.microsoft.com/office/drawing/2014/main" id="{68913FF3-5E8B-41AA-94A1-F4AA28FA516F}"/>
              </a:ext>
            </a:extLst>
          </p:cNvPr>
          <p:cNvSpPr>
            <a:spLocks noGrp="1"/>
          </p:cNvSpPr>
          <p:nvPr>
            <p:ph type="body" sz="quarter" idx="18"/>
          </p:nvPr>
        </p:nvSpPr>
        <p:spPr>
          <a:xfrm>
            <a:off x="6276975" y="1764000"/>
            <a:ext cx="5580000" cy="4316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741002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Columns w/ Subtitle">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5130EB2C-1899-4BA3-BD6A-AB2DCAD9DCBE}"/>
              </a:ext>
            </a:extLst>
          </p:cNvPr>
          <p:cNvSpPr>
            <a:spLocks noGrp="1"/>
          </p:cNvSpPr>
          <p:nvPr>
            <p:ph type="ftr" sz="quarter" idx="15"/>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7B36F612-8B65-4183-89A6-4A20504C9386}"/>
              </a:ext>
            </a:extLst>
          </p:cNvPr>
          <p:cNvSpPr>
            <a:spLocks noGrp="1"/>
          </p:cNvSpPr>
          <p:nvPr>
            <p:ph type="sldNum" sz="quarter" idx="16"/>
          </p:nvPr>
        </p:nvSpPr>
        <p:spPr/>
        <p:txBody>
          <a:bodyPr/>
          <a:lstStyle/>
          <a:p>
            <a:fld id="{EF2F7A32-C1EA-4F7E-B0A2-7FCB5BFE90DE}" type="slidenum">
              <a:rPr lang="en-AU" smtClean="0"/>
              <a:pPr/>
              <a:t>‹#›</a:t>
            </a:fld>
            <a:endParaRPr lang="en-AU" dirty="0"/>
          </a:p>
        </p:txBody>
      </p:sp>
      <p:sp>
        <p:nvSpPr>
          <p:cNvPr id="9" name="Subtitle">
            <a:extLst>
              <a:ext uri="{FF2B5EF4-FFF2-40B4-BE49-F238E27FC236}">
                <a16:creationId xmlns:a16="http://schemas.microsoft.com/office/drawing/2014/main" id="{4C416D66-6B95-48F7-9FB0-B95BAD09C35F}"/>
              </a:ext>
            </a:extLst>
          </p:cNvPr>
          <p:cNvSpPr>
            <a:spLocks noGrp="1"/>
          </p:cNvSpPr>
          <p:nvPr>
            <p:ph type="body" sz="quarter" idx="36" hasCustomPrompt="1"/>
          </p:nvPr>
        </p:nvSpPr>
        <p:spPr>
          <a:xfrm>
            <a:off x="334964"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3" name="Text Placeholder 2">
            <a:extLst>
              <a:ext uri="{FF2B5EF4-FFF2-40B4-BE49-F238E27FC236}">
                <a16:creationId xmlns:a16="http://schemas.microsoft.com/office/drawing/2014/main" id="{6D591809-FBD2-4002-800C-B479F8DF6C26}"/>
              </a:ext>
            </a:extLst>
          </p:cNvPr>
          <p:cNvSpPr>
            <a:spLocks noGrp="1"/>
          </p:cNvSpPr>
          <p:nvPr>
            <p:ph type="body" sz="quarter" idx="37"/>
          </p:nvPr>
        </p:nvSpPr>
        <p:spPr>
          <a:xfrm>
            <a:off x="336550" y="1762125"/>
            <a:ext cx="5580000" cy="42948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Text Placeholder 10">
            <a:extLst>
              <a:ext uri="{FF2B5EF4-FFF2-40B4-BE49-F238E27FC236}">
                <a16:creationId xmlns:a16="http://schemas.microsoft.com/office/drawing/2014/main" id="{F01527E2-5E08-409E-A34A-135B8A194FB4}"/>
              </a:ext>
            </a:extLst>
          </p:cNvPr>
          <p:cNvSpPr>
            <a:spLocks noGrp="1"/>
          </p:cNvSpPr>
          <p:nvPr>
            <p:ph type="body" sz="quarter" idx="38"/>
          </p:nvPr>
        </p:nvSpPr>
        <p:spPr>
          <a:xfrm>
            <a:off x="6276975" y="1762125"/>
            <a:ext cx="558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6312010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Columns">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CA30E1A3-DF95-4FEF-AFD4-5734B4E9160D}"/>
              </a:ext>
            </a:extLst>
          </p:cNvPr>
          <p:cNvSpPr>
            <a:spLocks noGrp="1"/>
          </p:cNvSpPr>
          <p:nvPr>
            <p:ph type="ftr" sz="quarter" idx="16"/>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1B8227D1-BE89-4D4C-B2F5-168BC8505EBD}"/>
              </a:ext>
            </a:extLst>
          </p:cNvPr>
          <p:cNvSpPr>
            <a:spLocks noGrp="1"/>
          </p:cNvSpPr>
          <p:nvPr>
            <p:ph type="sldNum" sz="quarter" idx="17"/>
          </p:nvPr>
        </p:nvSpPr>
        <p:spPr/>
        <p:txBody>
          <a:bodyPr/>
          <a:lstStyle/>
          <a:p>
            <a:fld id="{EF2F7A32-C1EA-4F7E-B0A2-7FCB5BFE90DE}" type="slidenum">
              <a:rPr lang="en-AU" smtClean="0"/>
              <a:pPr/>
              <a:t>‹#›</a:t>
            </a:fld>
            <a:endParaRPr lang="en-AU" dirty="0"/>
          </a:p>
        </p:txBody>
      </p:sp>
      <p:sp>
        <p:nvSpPr>
          <p:cNvPr id="3" name="Text Placeholder 2">
            <a:extLst>
              <a:ext uri="{FF2B5EF4-FFF2-40B4-BE49-F238E27FC236}">
                <a16:creationId xmlns:a16="http://schemas.microsoft.com/office/drawing/2014/main" id="{30DF5F7E-7617-43D2-B152-68B0836A97F3}"/>
              </a:ext>
            </a:extLst>
          </p:cNvPr>
          <p:cNvSpPr>
            <a:spLocks noGrp="1"/>
          </p:cNvSpPr>
          <p:nvPr>
            <p:ph type="body" sz="quarter" idx="18"/>
          </p:nvPr>
        </p:nvSpPr>
        <p:spPr>
          <a:xfrm>
            <a:off x="336550" y="1764000"/>
            <a:ext cx="360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8">
            <a:extLst>
              <a:ext uri="{FF2B5EF4-FFF2-40B4-BE49-F238E27FC236}">
                <a16:creationId xmlns:a16="http://schemas.microsoft.com/office/drawing/2014/main" id="{0EDA8E03-1102-4085-98C9-F9B61291BEE1}"/>
              </a:ext>
            </a:extLst>
          </p:cNvPr>
          <p:cNvSpPr>
            <a:spLocks noGrp="1"/>
          </p:cNvSpPr>
          <p:nvPr>
            <p:ph type="body" sz="quarter" idx="19"/>
          </p:nvPr>
        </p:nvSpPr>
        <p:spPr>
          <a:xfrm>
            <a:off x="4295206" y="1764000"/>
            <a:ext cx="360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Text Placeholder 12">
            <a:extLst>
              <a:ext uri="{FF2B5EF4-FFF2-40B4-BE49-F238E27FC236}">
                <a16:creationId xmlns:a16="http://schemas.microsoft.com/office/drawing/2014/main" id="{951F0277-50C4-4538-A470-D74334281397}"/>
              </a:ext>
            </a:extLst>
          </p:cNvPr>
          <p:cNvSpPr>
            <a:spLocks noGrp="1"/>
          </p:cNvSpPr>
          <p:nvPr>
            <p:ph type="body" sz="quarter" idx="20"/>
          </p:nvPr>
        </p:nvSpPr>
        <p:spPr>
          <a:xfrm>
            <a:off x="8253863" y="1764000"/>
            <a:ext cx="360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52698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7E7E-06DE-FD0F-2F2F-7E7ADF7649F0}"/>
              </a:ext>
            </a:extLst>
          </p:cNvPr>
          <p:cNvSpPr>
            <a:spLocks noGrp="1"/>
          </p:cNvSpPr>
          <p:nvPr>
            <p:ph type="title"/>
          </p:nvPr>
        </p:nvSpPr>
        <p:spPr/>
        <p:txBody>
          <a:bodyPr/>
          <a:lstStyle/>
          <a:p>
            <a:r>
              <a:rPr lang="en-US"/>
              <a:t>Click to edit Master title style</a:t>
            </a:r>
            <a:endParaRPr lang="en-SA"/>
          </a:p>
        </p:txBody>
      </p:sp>
      <p:sp>
        <p:nvSpPr>
          <p:cNvPr id="3" name="Content Placeholder 2">
            <a:extLst>
              <a:ext uri="{FF2B5EF4-FFF2-40B4-BE49-F238E27FC236}">
                <a16:creationId xmlns:a16="http://schemas.microsoft.com/office/drawing/2014/main" id="{62E65BC2-6626-0A16-A175-6F2F0F55E6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Content Placeholder 3">
            <a:extLst>
              <a:ext uri="{FF2B5EF4-FFF2-40B4-BE49-F238E27FC236}">
                <a16:creationId xmlns:a16="http://schemas.microsoft.com/office/drawing/2014/main" id="{EE43EED5-5859-5D6A-9F86-4974A3E999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5" name="Date Placeholder 4">
            <a:extLst>
              <a:ext uri="{FF2B5EF4-FFF2-40B4-BE49-F238E27FC236}">
                <a16:creationId xmlns:a16="http://schemas.microsoft.com/office/drawing/2014/main" id="{ADC5BED4-609C-4F21-4E02-6BA9851BE408}"/>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6" name="Footer Placeholder 5">
            <a:extLst>
              <a:ext uri="{FF2B5EF4-FFF2-40B4-BE49-F238E27FC236}">
                <a16:creationId xmlns:a16="http://schemas.microsoft.com/office/drawing/2014/main" id="{5B4CF8CE-6542-DEDF-9B8C-5A6AA4821245}"/>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CBD49723-E120-61FE-34B2-26F12E456183}"/>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30903747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Columns w/ Subtitle">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CA30E1A3-DF95-4FEF-AFD4-5734B4E9160D}"/>
              </a:ext>
            </a:extLst>
          </p:cNvPr>
          <p:cNvSpPr>
            <a:spLocks noGrp="1"/>
          </p:cNvSpPr>
          <p:nvPr>
            <p:ph type="ftr" sz="quarter" idx="16"/>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1B8227D1-BE89-4D4C-B2F5-168BC8505EBD}"/>
              </a:ext>
            </a:extLst>
          </p:cNvPr>
          <p:cNvSpPr>
            <a:spLocks noGrp="1"/>
          </p:cNvSpPr>
          <p:nvPr>
            <p:ph type="sldNum" sz="quarter" idx="17"/>
          </p:nvPr>
        </p:nvSpPr>
        <p:spPr/>
        <p:txBody>
          <a:bodyPr/>
          <a:lstStyle/>
          <a:p>
            <a:fld id="{EF2F7A32-C1EA-4F7E-B0A2-7FCB5BFE90DE}" type="slidenum">
              <a:rPr lang="en-AU" smtClean="0"/>
              <a:pPr/>
              <a:t>‹#›</a:t>
            </a:fld>
            <a:endParaRPr lang="en-AU" dirty="0"/>
          </a:p>
        </p:txBody>
      </p:sp>
      <p:sp>
        <p:nvSpPr>
          <p:cNvPr id="8" name="Subtitle">
            <a:extLst>
              <a:ext uri="{FF2B5EF4-FFF2-40B4-BE49-F238E27FC236}">
                <a16:creationId xmlns:a16="http://schemas.microsoft.com/office/drawing/2014/main" id="{71927D01-A3FF-4204-B5DF-4AE350A462FB}"/>
              </a:ext>
            </a:extLst>
          </p:cNvPr>
          <p:cNvSpPr>
            <a:spLocks noGrp="1"/>
          </p:cNvSpPr>
          <p:nvPr>
            <p:ph type="body" sz="quarter" idx="36" hasCustomPrompt="1"/>
          </p:nvPr>
        </p:nvSpPr>
        <p:spPr>
          <a:xfrm>
            <a:off x="334964"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3" name="Text Placeholder 2">
            <a:extLst>
              <a:ext uri="{FF2B5EF4-FFF2-40B4-BE49-F238E27FC236}">
                <a16:creationId xmlns:a16="http://schemas.microsoft.com/office/drawing/2014/main" id="{2961336A-DB63-44D5-9F70-939E9EAA3284}"/>
              </a:ext>
            </a:extLst>
          </p:cNvPr>
          <p:cNvSpPr>
            <a:spLocks noGrp="1"/>
          </p:cNvSpPr>
          <p:nvPr>
            <p:ph type="body" sz="quarter" idx="37"/>
          </p:nvPr>
        </p:nvSpPr>
        <p:spPr>
          <a:xfrm>
            <a:off x="336550" y="1764000"/>
            <a:ext cx="360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1CA02F35-EE56-4849-A21F-FE8FB47E072A}"/>
              </a:ext>
            </a:extLst>
          </p:cNvPr>
          <p:cNvSpPr>
            <a:spLocks noGrp="1"/>
          </p:cNvSpPr>
          <p:nvPr>
            <p:ph type="body" sz="quarter" idx="38"/>
          </p:nvPr>
        </p:nvSpPr>
        <p:spPr>
          <a:xfrm>
            <a:off x="4295206" y="1764000"/>
            <a:ext cx="360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13">
            <a:extLst>
              <a:ext uri="{FF2B5EF4-FFF2-40B4-BE49-F238E27FC236}">
                <a16:creationId xmlns:a16="http://schemas.microsoft.com/office/drawing/2014/main" id="{F34A3A8E-78C1-429B-81CB-462EB30FE36C}"/>
              </a:ext>
            </a:extLst>
          </p:cNvPr>
          <p:cNvSpPr>
            <a:spLocks noGrp="1"/>
          </p:cNvSpPr>
          <p:nvPr>
            <p:ph type="body" sz="quarter" idx="39"/>
          </p:nvPr>
        </p:nvSpPr>
        <p:spPr>
          <a:xfrm>
            <a:off x="8253863" y="1764000"/>
            <a:ext cx="360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8992196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Columns">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69D431E4-F437-4AB6-B6EC-9889E06A7E82}"/>
              </a:ext>
            </a:extLst>
          </p:cNvPr>
          <p:cNvSpPr>
            <a:spLocks noGrp="1"/>
          </p:cNvSpPr>
          <p:nvPr>
            <p:ph type="ftr" sz="quarter" idx="18"/>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98739F7D-9E7C-4FF8-8133-0A63C11D0B69}"/>
              </a:ext>
            </a:extLst>
          </p:cNvPr>
          <p:cNvSpPr>
            <a:spLocks noGrp="1"/>
          </p:cNvSpPr>
          <p:nvPr>
            <p:ph type="sldNum" sz="quarter" idx="19"/>
          </p:nvPr>
        </p:nvSpPr>
        <p:spPr/>
        <p:txBody>
          <a:bodyPr/>
          <a:lstStyle/>
          <a:p>
            <a:fld id="{EF2F7A32-C1EA-4F7E-B0A2-7FCB5BFE90DE}" type="slidenum">
              <a:rPr lang="en-AU" smtClean="0"/>
              <a:pPr/>
              <a:t>‹#›</a:t>
            </a:fld>
            <a:endParaRPr lang="en-AU" dirty="0"/>
          </a:p>
        </p:txBody>
      </p:sp>
      <p:sp>
        <p:nvSpPr>
          <p:cNvPr id="3" name="Text Placeholder 2">
            <a:extLst>
              <a:ext uri="{FF2B5EF4-FFF2-40B4-BE49-F238E27FC236}">
                <a16:creationId xmlns:a16="http://schemas.microsoft.com/office/drawing/2014/main" id="{66BCCC7A-68E4-4E03-92B9-2F16859B8F1A}"/>
              </a:ext>
            </a:extLst>
          </p:cNvPr>
          <p:cNvSpPr>
            <a:spLocks noGrp="1"/>
          </p:cNvSpPr>
          <p:nvPr>
            <p:ph type="body" sz="quarter" idx="20"/>
          </p:nvPr>
        </p:nvSpPr>
        <p:spPr>
          <a:xfrm>
            <a:off x="336550" y="1764000"/>
            <a:ext cx="261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91817992-8025-44C1-9430-783EF1712E91}"/>
              </a:ext>
            </a:extLst>
          </p:cNvPr>
          <p:cNvSpPr>
            <a:spLocks noGrp="1"/>
          </p:cNvSpPr>
          <p:nvPr>
            <p:ph type="body" sz="quarter" idx="21"/>
          </p:nvPr>
        </p:nvSpPr>
        <p:spPr>
          <a:xfrm>
            <a:off x="3305704" y="1764000"/>
            <a:ext cx="261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13">
            <a:extLst>
              <a:ext uri="{FF2B5EF4-FFF2-40B4-BE49-F238E27FC236}">
                <a16:creationId xmlns:a16="http://schemas.microsoft.com/office/drawing/2014/main" id="{C138640E-65FD-4FA0-9E03-7B0A3EF3DD95}"/>
              </a:ext>
            </a:extLst>
          </p:cNvPr>
          <p:cNvSpPr>
            <a:spLocks noGrp="1"/>
          </p:cNvSpPr>
          <p:nvPr>
            <p:ph type="body" sz="quarter" idx="22"/>
          </p:nvPr>
        </p:nvSpPr>
        <p:spPr>
          <a:xfrm>
            <a:off x="6274858" y="1764000"/>
            <a:ext cx="261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Text Placeholder 15">
            <a:extLst>
              <a:ext uri="{FF2B5EF4-FFF2-40B4-BE49-F238E27FC236}">
                <a16:creationId xmlns:a16="http://schemas.microsoft.com/office/drawing/2014/main" id="{5513F801-D534-4721-9EA9-2FC967CD43EB}"/>
              </a:ext>
            </a:extLst>
          </p:cNvPr>
          <p:cNvSpPr>
            <a:spLocks noGrp="1"/>
          </p:cNvSpPr>
          <p:nvPr>
            <p:ph type="body" sz="quarter" idx="23"/>
          </p:nvPr>
        </p:nvSpPr>
        <p:spPr>
          <a:xfrm>
            <a:off x="9244013" y="1764000"/>
            <a:ext cx="261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076639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Columns w/ Subtitle">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69D431E4-F437-4AB6-B6EC-9889E06A7E82}"/>
              </a:ext>
            </a:extLst>
          </p:cNvPr>
          <p:cNvSpPr>
            <a:spLocks noGrp="1"/>
          </p:cNvSpPr>
          <p:nvPr>
            <p:ph type="ftr" sz="quarter" idx="18"/>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98739F7D-9E7C-4FF8-8133-0A63C11D0B69}"/>
              </a:ext>
            </a:extLst>
          </p:cNvPr>
          <p:cNvSpPr>
            <a:spLocks noGrp="1"/>
          </p:cNvSpPr>
          <p:nvPr>
            <p:ph type="sldNum" sz="quarter" idx="19"/>
          </p:nvPr>
        </p:nvSpPr>
        <p:spPr/>
        <p:txBody>
          <a:bodyPr/>
          <a:lstStyle/>
          <a:p>
            <a:fld id="{EF2F7A32-C1EA-4F7E-B0A2-7FCB5BFE90DE}" type="slidenum">
              <a:rPr lang="en-AU" smtClean="0"/>
              <a:pPr/>
              <a:t>‹#›</a:t>
            </a:fld>
            <a:endParaRPr lang="en-AU" dirty="0"/>
          </a:p>
        </p:txBody>
      </p:sp>
      <p:sp>
        <p:nvSpPr>
          <p:cNvPr id="12" name="Subtitle">
            <a:extLst>
              <a:ext uri="{FF2B5EF4-FFF2-40B4-BE49-F238E27FC236}">
                <a16:creationId xmlns:a16="http://schemas.microsoft.com/office/drawing/2014/main" id="{09EF6935-AFD7-46C0-B8DC-F4109159682D}"/>
              </a:ext>
            </a:extLst>
          </p:cNvPr>
          <p:cNvSpPr>
            <a:spLocks noGrp="1"/>
          </p:cNvSpPr>
          <p:nvPr>
            <p:ph type="body" sz="quarter" idx="36" hasCustomPrompt="1"/>
          </p:nvPr>
        </p:nvSpPr>
        <p:spPr>
          <a:xfrm>
            <a:off x="334964"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3" name="Text Placeholder 2">
            <a:extLst>
              <a:ext uri="{FF2B5EF4-FFF2-40B4-BE49-F238E27FC236}">
                <a16:creationId xmlns:a16="http://schemas.microsoft.com/office/drawing/2014/main" id="{A2F4F5BF-4E2E-4D86-B75C-35937637B61F}"/>
              </a:ext>
            </a:extLst>
          </p:cNvPr>
          <p:cNvSpPr>
            <a:spLocks noGrp="1"/>
          </p:cNvSpPr>
          <p:nvPr>
            <p:ph type="body" sz="quarter" idx="37"/>
          </p:nvPr>
        </p:nvSpPr>
        <p:spPr>
          <a:xfrm>
            <a:off x="334963" y="1762125"/>
            <a:ext cx="261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Text Placeholder 12">
            <a:extLst>
              <a:ext uri="{FF2B5EF4-FFF2-40B4-BE49-F238E27FC236}">
                <a16:creationId xmlns:a16="http://schemas.microsoft.com/office/drawing/2014/main" id="{CBBBC69B-9A11-44B1-A28B-C16CE648CAE0}"/>
              </a:ext>
            </a:extLst>
          </p:cNvPr>
          <p:cNvSpPr>
            <a:spLocks noGrp="1"/>
          </p:cNvSpPr>
          <p:nvPr>
            <p:ph type="body" sz="quarter" idx="38"/>
          </p:nvPr>
        </p:nvSpPr>
        <p:spPr>
          <a:xfrm>
            <a:off x="3304646" y="1762125"/>
            <a:ext cx="261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Text Placeholder 14">
            <a:extLst>
              <a:ext uri="{FF2B5EF4-FFF2-40B4-BE49-F238E27FC236}">
                <a16:creationId xmlns:a16="http://schemas.microsoft.com/office/drawing/2014/main" id="{D7D24D54-FB3A-4E7C-A46D-CDA62FD434CF}"/>
              </a:ext>
            </a:extLst>
          </p:cNvPr>
          <p:cNvSpPr>
            <a:spLocks noGrp="1"/>
          </p:cNvSpPr>
          <p:nvPr>
            <p:ph type="body" sz="quarter" idx="39"/>
          </p:nvPr>
        </p:nvSpPr>
        <p:spPr>
          <a:xfrm>
            <a:off x="6274329" y="1762125"/>
            <a:ext cx="261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Text Placeholder 16">
            <a:extLst>
              <a:ext uri="{FF2B5EF4-FFF2-40B4-BE49-F238E27FC236}">
                <a16:creationId xmlns:a16="http://schemas.microsoft.com/office/drawing/2014/main" id="{22956896-6D0F-409C-B6B8-FF6CA16AFD1D}"/>
              </a:ext>
            </a:extLst>
          </p:cNvPr>
          <p:cNvSpPr>
            <a:spLocks noGrp="1"/>
          </p:cNvSpPr>
          <p:nvPr>
            <p:ph type="body" sz="quarter" idx="40"/>
          </p:nvPr>
        </p:nvSpPr>
        <p:spPr>
          <a:xfrm>
            <a:off x="9244013" y="1762125"/>
            <a:ext cx="261000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0441885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py &amp; content (chart, picture)">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51847B6C-C6BE-4E82-A7D9-23BF268E2F27}"/>
              </a:ext>
            </a:extLst>
          </p:cNvPr>
          <p:cNvSpPr>
            <a:spLocks noGrp="1"/>
          </p:cNvSpPr>
          <p:nvPr>
            <p:ph type="ftr" sz="quarter" idx="19"/>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21F85535-BDE8-4557-B12C-869C102140C3}"/>
              </a:ext>
            </a:extLst>
          </p:cNvPr>
          <p:cNvSpPr>
            <a:spLocks noGrp="1"/>
          </p:cNvSpPr>
          <p:nvPr>
            <p:ph type="sldNum" sz="quarter" idx="20"/>
          </p:nvPr>
        </p:nvSpPr>
        <p:spPr/>
        <p:txBody>
          <a:bodyPr/>
          <a:lstStyle/>
          <a:p>
            <a:fld id="{EF2F7A32-C1EA-4F7E-B0A2-7FCB5BFE90DE}" type="slidenum">
              <a:rPr lang="en-AU" smtClean="0"/>
              <a:pPr/>
              <a:t>‹#›</a:t>
            </a:fld>
            <a:endParaRPr lang="en-AU" dirty="0"/>
          </a:p>
        </p:txBody>
      </p:sp>
      <p:sp>
        <p:nvSpPr>
          <p:cNvPr id="3" name="Text Placeholder 2">
            <a:extLst>
              <a:ext uri="{FF2B5EF4-FFF2-40B4-BE49-F238E27FC236}">
                <a16:creationId xmlns:a16="http://schemas.microsoft.com/office/drawing/2014/main" id="{C7A74989-BEF5-42BA-A4DD-05E4DC35E650}"/>
              </a:ext>
            </a:extLst>
          </p:cNvPr>
          <p:cNvSpPr>
            <a:spLocks noGrp="1"/>
          </p:cNvSpPr>
          <p:nvPr>
            <p:ph type="body" sz="quarter" idx="21"/>
          </p:nvPr>
        </p:nvSpPr>
        <p:spPr>
          <a:xfrm>
            <a:off x="336550" y="1762125"/>
            <a:ext cx="409575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7">
            <a:extLst>
              <a:ext uri="{FF2B5EF4-FFF2-40B4-BE49-F238E27FC236}">
                <a16:creationId xmlns:a16="http://schemas.microsoft.com/office/drawing/2014/main" id="{E15866A6-5FB6-4879-B190-D941386C0FD9}"/>
              </a:ext>
            </a:extLst>
          </p:cNvPr>
          <p:cNvSpPr>
            <a:spLocks noGrp="1"/>
          </p:cNvSpPr>
          <p:nvPr>
            <p:ph sz="quarter" idx="22"/>
          </p:nvPr>
        </p:nvSpPr>
        <p:spPr>
          <a:xfrm>
            <a:off x="4791075" y="1762125"/>
            <a:ext cx="7070725" cy="42926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266318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py &amp; content (chart, picture) w/ Subtitle">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51847B6C-C6BE-4E82-A7D9-23BF268E2F27}"/>
              </a:ext>
            </a:extLst>
          </p:cNvPr>
          <p:cNvSpPr>
            <a:spLocks noGrp="1"/>
          </p:cNvSpPr>
          <p:nvPr>
            <p:ph type="ftr" sz="quarter" idx="19"/>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21F85535-BDE8-4557-B12C-869C102140C3}"/>
              </a:ext>
            </a:extLst>
          </p:cNvPr>
          <p:cNvSpPr>
            <a:spLocks noGrp="1"/>
          </p:cNvSpPr>
          <p:nvPr>
            <p:ph type="sldNum" sz="quarter" idx="20"/>
          </p:nvPr>
        </p:nvSpPr>
        <p:spPr/>
        <p:txBody>
          <a:bodyPr/>
          <a:lstStyle/>
          <a:p>
            <a:fld id="{EF2F7A32-C1EA-4F7E-B0A2-7FCB5BFE90DE}" type="slidenum">
              <a:rPr lang="en-AU" smtClean="0"/>
              <a:pPr/>
              <a:t>‹#›</a:t>
            </a:fld>
            <a:endParaRPr lang="en-AU" dirty="0"/>
          </a:p>
        </p:txBody>
      </p:sp>
      <p:sp>
        <p:nvSpPr>
          <p:cNvPr id="7" name="Subtitle">
            <a:extLst>
              <a:ext uri="{FF2B5EF4-FFF2-40B4-BE49-F238E27FC236}">
                <a16:creationId xmlns:a16="http://schemas.microsoft.com/office/drawing/2014/main" id="{3AF63B48-9B81-462E-A24C-7037069CBAF0}"/>
              </a:ext>
            </a:extLst>
          </p:cNvPr>
          <p:cNvSpPr>
            <a:spLocks noGrp="1"/>
          </p:cNvSpPr>
          <p:nvPr>
            <p:ph type="body" sz="quarter" idx="36" hasCustomPrompt="1"/>
          </p:nvPr>
        </p:nvSpPr>
        <p:spPr>
          <a:xfrm>
            <a:off x="334964"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3" name="Text Placeholder 2">
            <a:extLst>
              <a:ext uri="{FF2B5EF4-FFF2-40B4-BE49-F238E27FC236}">
                <a16:creationId xmlns:a16="http://schemas.microsoft.com/office/drawing/2014/main" id="{B39FA043-6343-4D03-814F-5850BF226E9E}"/>
              </a:ext>
            </a:extLst>
          </p:cNvPr>
          <p:cNvSpPr>
            <a:spLocks noGrp="1"/>
          </p:cNvSpPr>
          <p:nvPr>
            <p:ph type="body" sz="quarter" idx="37"/>
          </p:nvPr>
        </p:nvSpPr>
        <p:spPr>
          <a:xfrm>
            <a:off x="336550" y="1762125"/>
            <a:ext cx="4095750"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9">
            <a:extLst>
              <a:ext uri="{FF2B5EF4-FFF2-40B4-BE49-F238E27FC236}">
                <a16:creationId xmlns:a16="http://schemas.microsoft.com/office/drawing/2014/main" id="{7CD48AF5-9262-4894-95BB-043B9ECC4D65}"/>
              </a:ext>
            </a:extLst>
          </p:cNvPr>
          <p:cNvSpPr>
            <a:spLocks noGrp="1"/>
          </p:cNvSpPr>
          <p:nvPr>
            <p:ph sz="quarter" idx="38"/>
          </p:nvPr>
        </p:nvSpPr>
        <p:spPr>
          <a:xfrm>
            <a:off x="4791075" y="1762125"/>
            <a:ext cx="7070725" cy="429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7783778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AF2C7F2F-4B58-4797-AC3B-FF8A19F9635E}"/>
              </a:ext>
            </a:extLst>
          </p:cNvPr>
          <p:cNvSpPr>
            <a:spLocks noGrp="1"/>
          </p:cNvSpPr>
          <p:nvPr>
            <p:ph type="ftr" sz="quarter" idx="10"/>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F47FF644-D109-46AB-AACD-1FDB22259563}"/>
              </a:ext>
            </a:extLst>
          </p:cNvPr>
          <p:cNvSpPr>
            <a:spLocks noGrp="1"/>
          </p:cNvSpPr>
          <p:nvPr>
            <p:ph type="sldNum" sz="quarter" idx="11"/>
          </p:nvPr>
        </p:nvSpPr>
        <p:spPr/>
        <p:txBody>
          <a:bodyPr/>
          <a:lstStyle/>
          <a:p>
            <a:fld id="{EF2F7A32-C1EA-4F7E-B0A2-7FCB5BFE90DE}" type="slidenum">
              <a:rPr lang="en-AU" smtClean="0"/>
              <a:pPr/>
              <a:t>‹#›</a:t>
            </a:fld>
            <a:endParaRPr lang="en-AU" dirty="0"/>
          </a:p>
        </p:txBody>
      </p:sp>
    </p:spTree>
    <p:extLst>
      <p:ext uri="{BB962C8B-B14F-4D97-AF65-F5344CB8AC3E}">
        <p14:creationId xmlns:p14="http://schemas.microsoft.com/office/powerpoint/2010/main" val="1797074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w/ Sub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lnSpc>
                <a:spcPct val="80000"/>
              </a:lnSpc>
              <a:defRPr/>
            </a:lvl1pPr>
          </a:lstStyle>
          <a:p>
            <a:r>
              <a:rPr lang="en-US" dirty="0"/>
              <a:t>CLICK TO EDIT MASTER TITLE</a:t>
            </a:r>
          </a:p>
        </p:txBody>
      </p:sp>
      <p:sp>
        <p:nvSpPr>
          <p:cNvPr id="5" name="Footer Placeholder 4">
            <a:extLst>
              <a:ext uri="{FF2B5EF4-FFF2-40B4-BE49-F238E27FC236}">
                <a16:creationId xmlns:a16="http://schemas.microsoft.com/office/drawing/2014/main" id="{AF2C7F2F-4B58-4797-AC3B-FF8A19F9635E}"/>
              </a:ext>
            </a:extLst>
          </p:cNvPr>
          <p:cNvSpPr>
            <a:spLocks noGrp="1"/>
          </p:cNvSpPr>
          <p:nvPr>
            <p:ph type="ftr" sz="quarter" idx="10"/>
          </p:nvPr>
        </p:nvSpPr>
        <p:spPr/>
        <p:txBody>
          <a:bodyPr/>
          <a:lstStyle/>
          <a:p>
            <a:r>
              <a:rPr lang="en-US" dirty="0"/>
              <a:t>Copyright © 2018 Accenture. All rights reserved.</a:t>
            </a:r>
            <a:endParaRPr lang="en-GB" dirty="0"/>
          </a:p>
        </p:txBody>
      </p:sp>
      <p:sp>
        <p:nvSpPr>
          <p:cNvPr id="6" name="Slide Number Placeholder 5">
            <a:extLst>
              <a:ext uri="{FF2B5EF4-FFF2-40B4-BE49-F238E27FC236}">
                <a16:creationId xmlns:a16="http://schemas.microsoft.com/office/drawing/2014/main" id="{F47FF644-D109-46AB-AACD-1FDB22259563}"/>
              </a:ext>
            </a:extLst>
          </p:cNvPr>
          <p:cNvSpPr>
            <a:spLocks noGrp="1"/>
          </p:cNvSpPr>
          <p:nvPr>
            <p:ph type="sldNum" sz="quarter" idx="11"/>
          </p:nvPr>
        </p:nvSpPr>
        <p:spPr/>
        <p:txBody>
          <a:bodyPr/>
          <a:lstStyle/>
          <a:p>
            <a:fld id="{EF2F7A32-C1EA-4F7E-B0A2-7FCB5BFE90DE}" type="slidenum">
              <a:rPr lang="en-AU" smtClean="0"/>
              <a:pPr/>
              <a:t>‹#›</a:t>
            </a:fld>
            <a:endParaRPr lang="en-AU" dirty="0"/>
          </a:p>
        </p:txBody>
      </p:sp>
      <p:sp>
        <p:nvSpPr>
          <p:cNvPr id="7" name="Subtitle">
            <a:extLst>
              <a:ext uri="{FF2B5EF4-FFF2-40B4-BE49-F238E27FC236}">
                <a16:creationId xmlns:a16="http://schemas.microsoft.com/office/drawing/2014/main" id="{ADA27662-0458-48EE-BA0D-FDBA1DD392DA}"/>
              </a:ext>
            </a:extLst>
          </p:cNvPr>
          <p:cNvSpPr>
            <a:spLocks noGrp="1"/>
          </p:cNvSpPr>
          <p:nvPr>
            <p:ph type="body" sz="quarter" idx="36" hasCustomPrompt="1"/>
          </p:nvPr>
        </p:nvSpPr>
        <p:spPr>
          <a:xfrm>
            <a:off x="334964"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Tree>
    <p:extLst>
      <p:ext uri="{BB962C8B-B14F-4D97-AF65-F5344CB8AC3E}">
        <p14:creationId xmlns:p14="http://schemas.microsoft.com/office/powerpoint/2010/main" val="154574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05178F-F6A1-4B0A-9AEC-5C5F2FD3FB49}"/>
              </a:ext>
            </a:extLst>
          </p:cNvPr>
          <p:cNvSpPr>
            <a:spLocks noGrp="1"/>
          </p:cNvSpPr>
          <p:nvPr>
            <p:ph type="ftr" sz="quarter" idx="10"/>
          </p:nvPr>
        </p:nvSpPr>
        <p:spPr/>
        <p:txBody>
          <a:bodyPr/>
          <a:lstStyle/>
          <a:p>
            <a:r>
              <a:rPr lang="en-US" dirty="0"/>
              <a:t>Copyright © 2018 Accenture. All rights reserved.</a:t>
            </a:r>
            <a:endParaRPr lang="en-GB" dirty="0"/>
          </a:p>
        </p:txBody>
      </p:sp>
      <p:sp>
        <p:nvSpPr>
          <p:cNvPr id="5" name="Slide Number Placeholder 4">
            <a:extLst>
              <a:ext uri="{FF2B5EF4-FFF2-40B4-BE49-F238E27FC236}">
                <a16:creationId xmlns:a16="http://schemas.microsoft.com/office/drawing/2014/main" id="{55C492DE-8D91-4779-A035-3E73EA34D45A}"/>
              </a:ext>
            </a:extLst>
          </p:cNvPr>
          <p:cNvSpPr>
            <a:spLocks noGrp="1"/>
          </p:cNvSpPr>
          <p:nvPr>
            <p:ph type="sldNum" sz="quarter" idx="11"/>
          </p:nvPr>
        </p:nvSpPr>
        <p:spPr/>
        <p:txBody>
          <a:bodyPr/>
          <a:lstStyle/>
          <a:p>
            <a:fld id="{EF2F7A32-C1EA-4F7E-B0A2-7FCB5BFE90DE}" type="slidenum">
              <a:rPr lang="en-AU" smtClean="0"/>
              <a:pPr/>
              <a:t>‹#›</a:t>
            </a:fld>
            <a:endParaRPr lang="en-AU" dirty="0"/>
          </a:p>
        </p:txBody>
      </p:sp>
    </p:spTree>
    <p:extLst>
      <p:ext uri="{BB962C8B-B14F-4D97-AF65-F5344CB8AC3E}">
        <p14:creationId xmlns:p14="http://schemas.microsoft.com/office/powerpoint/2010/main" val="306256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redentials">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59B6915F-1823-4615-958F-D8D196ED8692}"/>
              </a:ext>
            </a:extLst>
          </p:cNvPr>
          <p:cNvSpPr>
            <a:spLocks noGrp="1"/>
          </p:cNvSpPr>
          <p:nvPr>
            <p:ph type="pic" sz="quarter" idx="12" hasCustomPrompt="1"/>
          </p:nvPr>
        </p:nvSpPr>
        <p:spPr>
          <a:xfrm>
            <a:off x="4789489" y="1"/>
            <a:ext cx="7402512" cy="6840000"/>
          </a:xfrm>
          <a:prstGeom prst="rect">
            <a:avLst/>
          </a:prstGeom>
          <a:solidFill>
            <a:schemeClr val="bg1">
              <a:lumMod val="95000"/>
            </a:schemeClr>
          </a:solidFill>
        </p:spPr>
        <p:txBody>
          <a:bodyPr lIns="720000" tIns="0" rIns="720000" bIns="900000" anchor="ctr" anchorCtr="0"/>
          <a:lstStyle>
            <a:lvl1pPr algn="ctr">
              <a:defRPr sz="1600" b="0" cap="none" baseline="0"/>
            </a:lvl1pPr>
          </a:lstStyle>
          <a:p>
            <a:r>
              <a:rPr lang="en-US" dirty="0"/>
              <a:t>Click on the icon to insert image in placeholder and </a:t>
            </a:r>
            <a:br>
              <a:rPr lang="en-US" dirty="0"/>
            </a:br>
            <a:r>
              <a:rPr lang="en-US" dirty="0"/>
              <a:t>use the crop tool to center the image</a:t>
            </a:r>
          </a:p>
        </p:txBody>
      </p:sp>
      <p:sp>
        <p:nvSpPr>
          <p:cNvPr id="3" name="Footer Placeholder 2">
            <a:extLst>
              <a:ext uri="{FF2B5EF4-FFF2-40B4-BE49-F238E27FC236}">
                <a16:creationId xmlns:a16="http://schemas.microsoft.com/office/drawing/2014/main" id="{34D4026B-ECEB-475C-A760-6A9102FA5936}"/>
              </a:ext>
            </a:extLst>
          </p:cNvPr>
          <p:cNvSpPr>
            <a:spLocks noGrp="1"/>
          </p:cNvSpPr>
          <p:nvPr>
            <p:ph type="ftr" sz="quarter" idx="10"/>
          </p:nvPr>
        </p:nvSpPr>
        <p:spPr/>
        <p:txBody>
          <a:bodyPr/>
          <a:lstStyle/>
          <a:p>
            <a:r>
              <a:rPr lang="en-US" dirty="0"/>
              <a:t>Copyright © 2018 Accenture. All rights reserved.</a:t>
            </a:r>
            <a:endParaRPr lang="en-GB" dirty="0"/>
          </a:p>
        </p:txBody>
      </p:sp>
      <p:sp>
        <p:nvSpPr>
          <p:cNvPr id="4" name="Slide Number Placeholder 3">
            <a:extLst>
              <a:ext uri="{FF2B5EF4-FFF2-40B4-BE49-F238E27FC236}">
                <a16:creationId xmlns:a16="http://schemas.microsoft.com/office/drawing/2014/main" id="{28B45E35-6485-401B-9614-43E3622509F2}"/>
              </a:ext>
            </a:extLst>
          </p:cNvPr>
          <p:cNvSpPr>
            <a:spLocks noGrp="1"/>
          </p:cNvSpPr>
          <p:nvPr>
            <p:ph type="sldNum" sz="quarter" idx="11"/>
          </p:nvPr>
        </p:nvSpPr>
        <p:spPr/>
        <p:txBody>
          <a:bodyPr/>
          <a:lstStyle/>
          <a:p>
            <a:fld id="{F2E661E2-744B-4D00-B5D4-63E845CBAE17}" type="slidenum">
              <a:rPr lang="en-US" smtClean="0"/>
              <a:pPr/>
              <a:t>‹#›</a:t>
            </a:fld>
            <a:endParaRPr lang="en-US" dirty="0"/>
          </a:p>
        </p:txBody>
      </p:sp>
      <p:sp>
        <p:nvSpPr>
          <p:cNvPr id="8" name="Text Placeholder 4">
            <a:extLst>
              <a:ext uri="{FF2B5EF4-FFF2-40B4-BE49-F238E27FC236}">
                <a16:creationId xmlns:a16="http://schemas.microsoft.com/office/drawing/2014/main" id="{985A2BE9-49A3-4D91-9A7D-F27A002C7A2C}"/>
              </a:ext>
            </a:extLst>
          </p:cNvPr>
          <p:cNvSpPr>
            <a:spLocks noGrp="1"/>
          </p:cNvSpPr>
          <p:nvPr>
            <p:ph type="body" sz="quarter" idx="36" hasCustomPrompt="1"/>
          </p:nvPr>
        </p:nvSpPr>
        <p:spPr>
          <a:xfrm>
            <a:off x="334964" y="1335111"/>
            <a:ext cx="4095749" cy="276999"/>
          </a:xfrm>
          <a:prstGeom prst="rect">
            <a:avLst/>
          </a:prstGeom>
        </p:spPr>
        <p:txBody>
          <a:bodyPr wrap="square" tIns="0" anchor="b" anchorCtr="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1800" cap="none" baseline="0">
                <a:solidFill>
                  <a:schemeClr val="accent2"/>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Company name</a:t>
            </a:r>
          </a:p>
        </p:txBody>
      </p:sp>
      <p:sp>
        <p:nvSpPr>
          <p:cNvPr id="9" name="Text Placeholder 8">
            <a:extLst>
              <a:ext uri="{FF2B5EF4-FFF2-40B4-BE49-F238E27FC236}">
                <a16:creationId xmlns:a16="http://schemas.microsoft.com/office/drawing/2014/main" id="{AE0BBFCE-818C-4B03-BA00-50C532B99E63}"/>
              </a:ext>
            </a:extLst>
          </p:cNvPr>
          <p:cNvSpPr>
            <a:spLocks noGrp="1"/>
          </p:cNvSpPr>
          <p:nvPr>
            <p:ph type="body" sz="quarter" idx="37"/>
          </p:nvPr>
        </p:nvSpPr>
        <p:spPr>
          <a:xfrm>
            <a:off x="336550" y="3257550"/>
            <a:ext cx="4094163" cy="2797175"/>
          </a:xfrm>
          <a:prstGeom prst="rect">
            <a:avLst/>
          </a:prstGeom>
        </p:spPr>
        <p:txBody>
          <a:bodyPr/>
          <a:lstStyle>
            <a:lvl1pPr>
              <a:spcBef>
                <a:spcPts val="8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C646BC82-826F-48B3-8A19-0C4802C520AA}"/>
              </a:ext>
            </a:extLst>
          </p:cNvPr>
          <p:cNvSpPr>
            <a:spLocks noGrp="1"/>
          </p:cNvSpPr>
          <p:nvPr>
            <p:ph type="title"/>
          </p:nvPr>
        </p:nvSpPr>
        <p:spPr>
          <a:xfrm>
            <a:off x="327600" y="1762126"/>
            <a:ext cx="4104700" cy="1238249"/>
          </a:xfrm>
        </p:spPr>
        <p:txBody>
          <a:bodyPr/>
          <a:lstStyle>
            <a:lvl1pPr>
              <a:lnSpc>
                <a:spcPct val="80000"/>
              </a:lnSpc>
              <a:defRPr/>
            </a:lvl1pPr>
          </a:lstStyle>
          <a:p>
            <a:r>
              <a:rPr lang="en-US"/>
              <a:t>Click to edit Master title style</a:t>
            </a:r>
            <a:endParaRPr lang="en-US" dirty="0"/>
          </a:p>
        </p:txBody>
      </p:sp>
    </p:spTree>
    <p:extLst>
      <p:ext uri="{BB962C8B-B14F-4D97-AF65-F5344CB8AC3E}">
        <p14:creationId xmlns:p14="http://schemas.microsoft.com/office/powerpoint/2010/main" val="3497234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ECFFB5DC-2193-446F-ABD4-D037F652B155}"/>
              </a:ext>
            </a:extLst>
          </p:cNvPr>
          <p:cNvSpPr>
            <a:spLocks noGrp="1"/>
          </p:cNvSpPr>
          <p:nvPr>
            <p:ph type="pic" sz="quarter" idx="12" hasCustomPrompt="1"/>
          </p:nvPr>
        </p:nvSpPr>
        <p:spPr>
          <a:xfrm>
            <a:off x="0" y="1"/>
            <a:ext cx="12192001" cy="6840000"/>
          </a:xfrm>
          <a:prstGeom prst="rect">
            <a:avLst/>
          </a:prstGeom>
          <a:solidFill>
            <a:schemeClr val="bg1">
              <a:lumMod val="95000"/>
            </a:schemeClr>
          </a:solidFill>
        </p:spPr>
        <p:txBody>
          <a:bodyPr lIns="720000" tIns="0" rIns="720000" bIns="900000" anchor="ctr" anchorCtr="0"/>
          <a:lstStyle>
            <a:lvl1pPr algn="ctr">
              <a:defRPr sz="1600" b="0" cap="none" baseline="0"/>
            </a:lvl1pPr>
          </a:lstStyle>
          <a:p>
            <a:r>
              <a:rPr lang="en-US" dirty="0"/>
              <a:t>Click on the icon to insert image in placeholder and </a:t>
            </a:r>
            <a:br>
              <a:rPr lang="en-US" dirty="0"/>
            </a:br>
            <a:r>
              <a:rPr lang="en-US" dirty="0"/>
              <a:t>use the crop tool to center the image</a:t>
            </a:r>
          </a:p>
        </p:txBody>
      </p:sp>
      <p:sp>
        <p:nvSpPr>
          <p:cNvPr id="3" name="Footer Placeholder 2">
            <a:extLst>
              <a:ext uri="{FF2B5EF4-FFF2-40B4-BE49-F238E27FC236}">
                <a16:creationId xmlns:a16="http://schemas.microsoft.com/office/drawing/2014/main" id="{0078C73F-7C86-42A7-AB68-133A5305F1C7}"/>
              </a:ext>
            </a:extLst>
          </p:cNvPr>
          <p:cNvSpPr>
            <a:spLocks noGrp="1"/>
          </p:cNvSpPr>
          <p:nvPr>
            <p:ph type="ftr" sz="quarter" idx="10"/>
          </p:nvPr>
        </p:nvSpPr>
        <p:spPr/>
        <p:txBody>
          <a:bodyPr/>
          <a:lstStyle/>
          <a:p>
            <a:r>
              <a:rPr lang="en-US"/>
              <a:t>Copyright © 2018 Accenture. All rights reserved.</a:t>
            </a:r>
            <a:endParaRPr lang="en-GB" dirty="0"/>
          </a:p>
        </p:txBody>
      </p:sp>
      <p:sp>
        <p:nvSpPr>
          <p:cNvPr id="4" name="Slide Number Placeholder 3">
            <a:extLst>
              <a:ext uri="{FF2B5EF4-FFF2-40B4-BE49-F238E27FC236}">
                <a16:creationId xmlns:a16="http://schemas.microsoft.com/office/drawing/2014/main" id="{EF9BC006-371D-4049-9B00-B1F19A34177F}"/>
              </a:ext>
            </a:extLst>
          </p:cNvPr>
          <p:cNvSpPr>
            <a:spLocks noGrp="1"/>
          </p:cNvSpPr>
          <p:nvPr>
            <p:ph type="sldNum" sz="quarter" idx="11"/>
          </p:nvPr>
        </p:nvSpPr>
        <p:spPr/>
        <p:txBody>
          <a:bodyPr/>
          <a:lstStyle/>
          <a:p>
            <a:fld id="{EF2F7A32-C1EA-4F7E-B0A2-7FCB5BFE90DE}" type="slidenum">
              <a:rPr lang="en-AU" smtClean="0"/>
              <a:pPr/>
              <a:t>‹#›</a:t>
            </a:fld>
            <a:endParaRPr lang="en-AU" dirty="0"/>
          </a:p>
        </p:txBody>
      </p:sp>
    </p:spTree>
    <p:extLst>
      <p:ext uri="{BB962C8B-B14F-4D97-AF65-F5344CB8AC3E}">
        <p14:creationId xmlns:p14="http://schemas.microsoft.com/office/powerpoint/2010/main" val="326078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2550-D9F9-9AE1-F5D6-7DC4F227E80E}"/>
              </a:ext>
            </a:extLst>
          </p:cNvPr>
          <p:cNvSpPr>
            <a:spLocks noGrp="1"/>
          </p:cNvSpPr>
          <p:nvPr>
            <p:ph type="title"/>
          </p:nvPr>
        </p:nvSpPr>
        <p:spPr>
          <a:xfrm>
            <a:off x="839788" y="365125"/>
            <a:ext cx="10515600" cy="1325563"/>
          </a:xfrm>
        </p:spPr>
        <p:txBody>
          <a:bodyPr/>
          <a:lstStyle/>
          <a:p>
            <a:r>
              <a:rPr lang="en-US"/>
              <a:t>Click to edit Master title style</a:t>
            </a:r>
            <a:endParaRPr lang="en-SA"/>
          </a:p>
        </p:txBody>
      </p:sp>
      <p:sp>
        <p:nvSpPr>
          <p:cNvPr id="3" name="Text Placeholder 2">
            <a:extLst>
              <a:ext uri="{FF2B5EF4-FFF2-40B4-BE49-F238E27FC236}">
                <a16:creationId xmlns:a16="http://schemas.microsoft.com/office/drawing/2014/main" id="{25FE4B6E-2A2E-E512-B226-83DCD2E2A7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9E5997-5715-C236-29B2-AB94BAD289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5" name="Text Placeholder 4">
            <a:extLst>
              <a:ext uri="{FF2B5EF4-FFF2-40B4-BE49-F238E27FC236}">
                <a16:creationId xmlns:a16="http://schemas.microsoft.com/office/drawing/2014/main" id="{12E55121-0658-82DE-3C41-BB0C2E24E0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BB579B-217C-21CF-4667-A6AE1BE60A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7" name="Date Placeholder 6">
            <a:extLst>
              <a:ext uri="{FF2B5EF4-FFF2-40B4-BE49-F238E27FC236}">
                <a16:creationId xmlns:a16="http://schemas.microsoft.com/office/drawing/2014/main" id="{676EE09E-7700-3E34-4048-AEFF741AA706}"/>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8" name="Footer Placeholder 7">
            <a:extLst>
              <a:ext uri="{FF2B5EF4-FFF2-40B4-BE49-F238E27FC236}">
                <a16:creationId xmlns:a16="http://schemas.microsoft.com/office/drawing/2014/main" id="{601053F6-05CC-F8C4-91E3-CE7B04C5D746}"/>
              </a:ext>
            </a:extLst>
          </p:cNvPr>
          <p:cNvSpPr>
            <a:spLocks noGrp="1"/>
          </p:cNvSpPr>
          <p:nvPr>
            <p:ph type="ftr" sz="quarter" idx="11"/>
          </p:nvPr>
        </p:nvSpPr>
        <p:spPr/>
        <p:txBody>
          <a:bodyPr/>
          <a:lstStyle/>
          <a:p>
            <a:endParaRPr lang="en-SA"/>
          </a:p>
        </p:txBody>
      </p:sp>
      <p:sp>
        <p:nvSpPr>
          <p:cNvPr id="9" name="Slide Number Placeholder 8">
            <a:extLst>
              <a:ext uri="{FF2B5EF4-FFF2-40B4-BE49-F238E27FC236}">
                <a16:creationId xmlns:a16="http://schemas.microsoft.com/office/drawing/2014/main" id="{8EE8C9F4-75E0-D5B6-3B50-5255B08132F3}"/>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327814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ivider (Positiv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54848" y="2799608"/>
            <a:ext cx="8541502" cy="953986"/>
          </a:xfrm>
        </p:spPr>
        <p:txBody>
          <a:bodyPr tIns="198000" rIns="0" anchor="ctr">
            <a:spAutoFit/>
          </a:bodyPr>
          <a:lstStyle>
            <a:lvl1pPr>
              <a:lnSpc>
                <a:spcPct val="70000"/>
              </a:lnSpc>
              <a:defRPr sz="7000" cap="all" baseline="0">
                <a:solidFill>
                  <a:schemeClr val="tx1"/>
                </a:solidFill>
              </a:defRPr>
            </a:lvl1pPr>
          </a:lstStyle>
          <a:p>
            <a:r>
              <a:rPr lang="en-US" dirty="0"/>
              <a:t>divider</a:t>
            </a:r>
          </a:p>
        </p:txBody>
      </p:sp>
    </p:spTree>
    <p:extLst>
      <p:ext uri="{BB962C8B-B14F-4D97-AF65-F5344CB8AC3E}">
        <p14:creationId xmlns:p14="http://schemas.microsoft.com/office/powerpoint/2010/main" val="715075523"/>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Divider (Reversed)">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4963" y="2799607"/>
            <a:ext cx="8561387" cy="953986"/>
          </a:xfrm>
        </p:spPr>
        <p:txBody>
          <a:bodyPr tIns="198000" rIns="0" anchor="ctr">
            <a:spAutoFit/>
          </a:bodyPr>
          <a:lstStyle>
            <a:lvl1pPr>
              <a:lnSpc>
                <a:spcPct val="70000"/>
              </a:lnSpc>
              <a:defRPr sz="7000" cap="all" baseline="0">
                <a:solidFill>
                  <a:schemeClr val="bg1"/>
                </a:solidFill>
              </a:defRPr>
            </a:lvl1pPr>
          </a:lstStyle>
          <a:p>
            <a:r>
              <a:rPr lang="en-US" dirty="0"/>
              <a:t>divider</a:t>
            </a:r>
          </a:p>
        </p:txBody>
      </p:sp>
    </p:spTree>
    <p:extLst>
      <p:ext uri="{BB962C8B-B14F-4D97-AF65-F5344CB8AC3E}">
        <p14:creationId xmlns:p14="http://schemas.microsoft.com/office/powerpoint/2010/main" val="335809595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Grids &amp; Guide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73FBAA-011E-42EE-8526-430FCBD7761C}"/>
              </a:ext>
            </a:extLst>
          </p:cNvPr>
          <p:cNvGrpSpPr/>
          <p:nvPr/>
        </p:nvGrpSpPr>
        <p:grpSpPr>
          <a:xfrm>
            <a:off x="334800" y="327025"/>
            <a:ext cx="11517475" cy="6191250"/>
            <a:chOff x="334800" y="327025"/>
            <a:chExt cx="11517475" cy="6191250"/>
          </a:xfrm>
        </p:grpSpPr>
        <p:cxnSp>
          <p:nvCxnSpPr>
            <p:cNvPr id="5" name="Straight Connector 4">
              <a:extLst>
                <a:ext uri="{FF2B5EF4-FFF2-40B4-BE49-F238E27FC236}">
                  <a16:creationId xmlns:a16="http://schemas.microsoft.com/office/drawing/2014/main" id="{28CCFCE2-0743-4AF2-91BB-7A3A538615DD}"/>
                </a:ext>
              </a:extLst>
            </p:cNvPr>
            <p:cNvCxnSpPr/>
            <p:nvPr/>
          </p:nvCxnSpPr>
          <p:spPr>
            <a:xfrm>
              <a:off x="334963" y="327025"/>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B3C53D-017C-4E78-99B7-F07CB4CFD07B}"/>
                </a:ext>
              </a:extLst>
            </p:cNvPr>
            <p:cNvCxnSpPr>
              <a:cxnSpLocks/>
            </p:cNvCxnSpPr>
            <p:nvPr/>
          </p:nvCxnSpPr>
          <p:spPr>
            <a:xfrm>
              <a:off x="11852275"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A303CA-D672-479E-8B14-63CB9ECA95ED}"/>
                </a:ext>
              </a:extLst>
            </p:cNvPr>
            <p:cNvCxnSpPr>
              <a:cxnSpLocks/>
            </p:cNvCxnSpPr>
            <p:nvPr/>
          </p:nvCxnSpPr>
          <p:spPr>
            <a:xfrm>
              <a:off x="181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831E3C-02E1-4443-B055-237A933D96B1}"/>
                </a:ext>
              </a:extLst>
            </p:cNvPr>
            <p:cNvCxnSpPr>
              <a:cxnSpLocks/>
            </p:cNvCxnSpPr>
            <p:nvPr/>
          </p:nvCxnSpPr>
          <p:spPr>
            <a:xfrm>
              <a:off x="14589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CD4B43B-E9AC-47D2-82CE-648B2E92EEBD}"/>
                </a:ext>
              </a:extLst>
            </p:cNvPr>
            <p:cNvCxnSpPr>
              <a:cxnSpLocks/>
            </p:cNvCxnSpPr>
            <p:nvPr/>
          </p:nvCxnSpPr>
          <p:spPr>
            <a:xfrm>
              <a:off x="33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48896A-BFDE-48FE-910E-F835A1EB88DB}"/>
                </a:ext>
              </a:extLst>
            </p:cNvPr>
            <p:cNvCxnSpPr>
              <a:cxnSpLocks/>
            </p:cNvCxnSpPr>
            <p:nvPr/>
          </p:nvCxnSpPr>
          <p:spPr>
            <a:xfrm>
              <a:off x="330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4D3324-33A9-4682-B60E-4FC3D38CD6F0}"/>
                </a:ext>
              </a:extLst>
            </p:cNvPr>
            <p:cNvCxnSpPr>
              <a:cxnSpLocks/>
            </p:cNvCxnSpPr>
            <p:nvPr/>
          </p:nvCxnSpPr>
          <p:spPr>
            <a:xfrm>
              <a:off x="294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83D284-7674-46EA-9A90-CE74BD21F02C}"/>
                </a:ext>
              </a:extLst>
            </p:cNvPr>
            <p:cNvCxnSpPr>
              <a:cxnSpLocks/>
            </p:cNvCxnSpPr>
            <p:nvPr/>
          </p:nvCxnSpPr>
          <p:spPr>
            <a:xfrm>
              <a:off x="47907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AC6E7C8-63C5-4214-8E11-1CCB0BF0729C}"/>
                </a:ext>
              </a:extLst>
            </p:cNvPr>
            <p:cNvCxnSpPr>
              <a:cxnSpLocks/>
            </p:cNvCxnSpPr>
            <p:nvPr/>
          </p:nvCxnSpPr>
          <p:spPr>
            <a:xfrm>
              <a:off x="44307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586DFF-6382-47AC-98AA-4A44B61B9EE9}"/>
                </a:ext>
              </a:extLst>
            </p:cNvPr>
            <p:cNvCxnSpPr>
              <a:cxnSpLocks/>
            </p:cNvCxnSpPr>
            <p:nvPr/>
          </p:nvCxnSpPr>
          <p:spPr>
            <a:xfrm>
              <a:off x="62766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9DC86B-6985-48BA-8E46-4D888E24E8CA}"/>
                </a:ext>
              </a:extLst>
            </p:cNvPr>
            <p:cNvCxnSpPr>
              <a:cxnSpLocks/>
            </p:cNvCxnSpPr>
            <p:nvPr/>
          </p:nvCxnSpPr>
          <p:spPr>
            <a:xfrm>
              <a:off x="59166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7671E3-73EA-4547-B27F-A26ACC422B5D}"/>
                </a:ext>
              </a:extLst>
            </p:cNvPr>
            <p:cNvCxnSpPr>
              <a:cxnSpLocks/>
            </p:cNvCxnSpPr>
            <p:nvPr/>
          </p:nvCxnSpPr>
          <p:spPr>
            <a:xfrm>
              <a:off x="775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C1CE602-F460-4466-8270-8B1B618763FD}"/>
                </a:ext>
              </a:extLst>
            </p:cNvPr>
            <p:cNvCxnSpPr>
              <a:cxnSpLocks/>
            </p:cNvCxnSpPr>
            <p:nvPr/>
          </p:nvCxnSpPr>
          <p:spPr>
            <a:xfrm>
              <a:off x="739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C621EC-24E3-4963-808F-7F5172D84CA3}"/>
                </a:ext>
              </a:extLst>
            </p:cNvPr>
            <p:cNvCxnSpPr>
              <a:cxnSpLocks/>
            </p:cNvCxnSpPr>
            <p:nvPr/>
          </p:nvCxnSpPr>
          <p:spPr>
            <a:xfrm>
              <a:off x="92436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8885A6-5A73-48B0-910F-ED86B5836DA3}"/>
                </a:ext>
              </a:extLst>
            </p:cNvPr>
            <p:cNvCxnSpPr>
              <a:cxnSpLocks/>
            </p:cNvCxnSpPr>
            <p:nvPr/>
          </p:nvCxnSpPr>
          <p:spPr>
            <a:xfrm>
              <a:off x="88836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CE38F8-C136-48EE-AB48-3364F8A14150}"/>
                </a:ext>
              </a:extLst>
            </p:cNvPr>
            <p:cNvCxnSpPr>
              <a:cxnSpLocks/>
            </p:cNvCxnSpPr>
            <p:nvPr/>
          </p:nvCxnSpPr>
          <p:spPr>
            <a:xfrm>
              <a:off x="1072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374B40-EE97-4F76-B6C4-0ACA8A7BE6C4}"/>
                </a:ext>
              </a:extLst>
            </p:cNvPr>
            <p:cNvCxnSpPr>
              <a:cxnSpLocks/>
            </p:cNvCxnSpPr>
            <p:nvPr/>
          </p:nvCxnSpPr>
          <p:spPr>
            <a:xfrm>
              <a:off x="1036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3FC10E-004E-4D0D-A874-55627E41DD90}"/>
                </a:ext>
              </a:extLst>
            </p:cNvPr>
            <p:cNvCxnSpPr/>
            <p:nvPr/>
          </p:nvCxnSpPr>
          <p:spPr>
            <a:xfrm>
              <a:off x="334963" y="6516857"/>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731C40-EED1-43FF-A19C-87391C3BB9AB}"/>
                </a:ext>
              </a:extLst>
            </p:cNvPr>
            <p:cNvCxnSpPr/>
            <p:nvPr/>
          </p:nvCxnSpPr>
          <p:spPr>
            <a:xfrm>
              <a:off x="334963" y="6057900"/>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63EFAB-B919-43FC-AE3A-26DFA925D869}"/>
                </a:ext>
              </a:extLst>
            </p:cNvPr>
            <p:cNvCxnSpPr/>
            <p:nvPr/>
          </p:nvCxnSpPr>
          <p:spPr>
            <a:xfrm>
              <a:off x="334963" y="4149725"/>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2834368-A8C7-46EF-B290-55C17057BFD8}"/>
                </a:ext>
              </a:extLst>
            </p:cNvPr>
            <p:cNvCxnSpPr/>
            <p:nvPr/>
          </p:nvCxnSpPr>
          <p:spPr>
            <a:xfrm>
              <a:off x="334963" y="2152650"/>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E74D66-A3D4-484D-BE07-36F6C8B1CD5B}"/>
                </a:ext>
              </a:extLst>
            </p:cNvPr>
            <p:cNvCxnSpPr/>
            <p:nvPr/>
          </p:nvCxnSpPr>
          <p:spPr>
            <a:xfrm>
              <a:off x="334963" y="1762125"/>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577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E0B5-E593-9AA0-92A0-7D9802CCDF81}"/>
              </a:ext>
            </a:extLst>
          </p:cNvPr>
          <p:cNvSpPr>
            <a:spLocks noGrp="1"/>
          </p:cNvSpPr>
          <p:nvPr>
            <p:ph type="title"/>
          </p:nvPr>
        </p:nvSpPr>
        <p:spPr/>
        <p:txBody>
          <a:bodyPr/>
          <a:lstStyle/>
          <a:p>
            <a:r>
              <a:rPr lang="en-US"/>
              <a:t>Click to edit Master title style</a:t>
            </a:r>
            <a:endParaRPr lang="en-SA"/>
          </a:p>
        </p:txBody>
      </p:sp>
      <p:sp>
        <p:nvSpPr>
          <p:cNvPr id="3" name="Date Placeholder 2">
            <a:extLst>
              <a:ext uri="{FF2B5EF4-FFF2-40B4-BE49-F238E27FC236}">
                <a16:creationId xmlns:a16="http://schemas.microsoft.com/office/drawing/2014/main" id="{8D2140BB-C682-84A1-2004-CD811D969748}"/>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4" name="Footer Placeholder 3">
            <a:extLst>
              <a:ext uri="{FF2B5EF4-FFF2-40B4-BE49-F238E27FC236}">
                <a16:creationId xmlns:a16="http://schemas.microsoft.com/office/drawing/2014/main" id="{56470355-7030-36E4-97B6-6436E6A02040}"/>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91DC6060-4329-3528-0F0E-4ACB7BAB326E}"/>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1648939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C196DA-6D6D-19AF-17FB-6EA9B6B8F1B1}"/>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3" name="Footer Placeholder 2">
            <a:extLst>
              <a:ext uri="{FF2B5EF4-FFF2-40B4-BE49-F238E27FC236}">
                <a16:creationId xmlns:a16="http://schemas.microsoft.com/office/drawing/2014/main" id="{67B0FACC-F76D-486A-C65A-5B6702F961E5}"/>
              </a:ext>
            </a:extLst>
          </p:cNvPr>
          <p:cNvSpPr>
            <a:spLocks noGrp="1"/>
          </p:cNvSpPr>
          <p:nvPr>
            <p:ph type="ftr" sz="quarter" idx="11"/>
          </p:nvPr>
        </p:nvSpPr>
        <p:spPr/>
        <p:txBody>
          <a:bodyPr/>
          <a:lstStyle/>
          <a:p>
            <a:endParaRPr lang="en-SA"/>
          </a:p>
        </p:txBody>
      </p:sp>
      <p:sp>
        <p:nvSpPr>
          <p:cNvPr id="4" name="Slide Number Placeholder 3">
            <a:extLst>
              <a:ext uri="{FF2B5EF4-FFF2-40B4-BE49-F238E27FC236}">
                <a16:creationId xmlns:a16="http://schemas.microsoft.com/office/drawing/2014/main" id="{3E67FF78-8434-7EBD-10A4-A4C1C6A56E89}"/>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378651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D331-26FD-56EF-7CE2-BBE567992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A"/>
          </a:p>
        </p:txBody>
      </p:sp>
      <p:sp>
        <p:nvSpPr>
          <p:cNvPr id="3" name="Content Placeholder 2">
            <a:extLst>
              <a:ext uri="{FF2B5EF4-FFF2-40B4-BE49-F238E27FC236}">
                <a16:creationId xmlns:a16="http://schemas.microsoft.com/office/drawing/2014/main" id="{82713E8C-A85C-3D4A-8C59-04BA29F66F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Text Placeholder 3">
            <a:extLst>
              <a:ext uri="{FF2B5EF4-FFF2-40B4-BE49-F238E27FC236}">
                <a16:creationId xmlns:a16="http://schemas.microsoft.com/office/drawing/2014/main" id="{11D53AE4-3D4E-3798-A49B-C57422819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81663E-1212-9FA8-6992-00EA3A85A217}"/>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6" name="Footer Placeholder 5">
            <a:extLst>
              <a:ext uri="{FF2B5EF4-FFF2-40B4-BE49-F238E27FC236}">
                <a16:creationId xmlns:a16="http://schemas.microsoft.com/office/drawing/2014/main" id="{C2F4F067-E6E8-1DD2-0750-D946B75B3A7C}"/>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417E2319-E4F2-00BC-6BB3-FFCD06C452E9}"/>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41358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953D-D17A-C60A-06E2-63C0F38B43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A"/>
          </a:p>
        </p:txBody>
      </p:sp>
      <p:sp>
        <p:nvSpPr>
          <p:cNvPr id="3" name="Picture Placeholder 2">
            <a:extLst>
              <a:ext uri="{FF2B5EF4-FFF2-40B4-BE49-F238E27FC236}">
                <a16:creationId xmlns:a16="http://schemas.microsoft.com/office/drawing/2014/main" id="{5C4D0FE4-B80E-642F-D5F9-D264394144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A"/>
          </a:p>
        </p:txBody>
      </p:sp>
      <p:sp>
        <p:nvSpPr>
          <p:cNvPr id="4" name="Text Placeholder 3">
            <a:extLst>
              <a:ext uri="{FF2B5EF4-FFF2-40B4-BE49-F238E27FC236}">
                <a16:creationId xmlns:a16="http://schemas.microsoft.com/office/drawing/2014/main" id="{302D3563-10B6-55D9-722B-FB596F3728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8ABA1D-694E-3782-F9E1-862BF38650A3}"/>
              </a:ext>
            </a:extLst>
          </p:cNvPr>
          <p:cNvSpPr>
            <a:spLocks noGrp="1"/>
          </p:cNvSpPr>
          <p:nvPr>
            <p:ph type="dt" sz="half" idx="10"/>
          </p:nvPr>
        </p:nvSpPr>
        <p:spPr/>
        <p:txBody>
          <a:bodyPr/>
          <a:lstStyle/>
          <a:p>
            <a:fld id="{0C47BEE5-C9CE-8B40-9231-D4F823777494}" type="datetimeFigureOut">
              <a:rPr lang="en-SA" smtClean="0"/>
              <a:t>26/04/2025 R</a:t>
            </a:fld>
            <a:endParaRPr lang="en-SA"/>
          </a:p>
        </p:txBody>
      </p:sp>
      <p:sp>
        <p:nvSpPr>
          <p:cNvPr id="6" name="Footer Placeholder 5">
            <a:extLst>
              <a:ext uri="{FF2B5EF4-FFF2-40B4-BE49-F238E27FC236}">
                <a16:creationId xmlns:a16="http://schemas.microsoft.com/office/drawing/2014/main" id="{303C54AD-FDD6-6000-8D49-364E3CED9905}"/>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623537A0-7C88-EE2E-FCA2-92CFB2D86CAA}"/>
              </a:ext>
            </a:extLst>
          </p:cNvPr>
          <p:cNvSpPr>
            <a:spLocks noGrp="1"/>
          </p:cNvSpPr>
          <p:nvPr>
            <p:ph type="sldNum" sz="quarter" idx="12"/>
          </p:nvPr>
        </p:nvSpPr>
        <p:spPr/>
        <p:txBody>
          <a:bodyPr/>
          <a:lstStyle/>
          <a:p>
            <a:fld id="{E1642750-31DE-DB4A-BF5F-A70B44ED220E}" type="slidenum">
              <a:rPr lang="en-SA" smtClean="0"/>
              <a:t>‹#›</a:t>
            </a:fld>
            <a:endParaRPr lang="en-SA"/>
          </a:p>
        </p:txBody>
      </p:sp>
    </p:spTree>
    <p:extLst>
      <p:ext uri="{BB962C8B-B14F-4D97-AF65-F5344CB8AC3E}">
        <p14:creationId xmlns:p14="http://schemas.microsoft.com/office/powerpoint/2010/main" val="288040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4365FA-FAF6-C0E2-BD8D-38387CC128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A"/>
          </a:p>
        </p:txBody>
      </p:sp>
      <p:sp>
        <p:nvSpPr>
          <p:cNvPr id="3" name="Text Placeholder 2">
            <a:extLst>
              <a:ext uri="{FF2B5EF4-FFF2-40B4-BE49-F238E27FC236}">
                <a16:creationId xmlns:a16="http://schemas.microsoft.com/office/drawing/2014/main" id="{299DA5CC-5A27-840C-6340-A8FE67F3B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83F86A16-0551-9634-CAF9-B688B38D72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C47BEE5-C9CE-8B40-9231-D4F823777494}" type="datetimeFigureOut">
              <a:rPr lang="en-SA" smtClean="0"/>
              <a:t>26/04/2025 R</a:t>
            </a:fld>
            <a:endParaRPr lang="en-SA"/>
          </a:p>
        </p:txBody>
      </p:sp>
      <p:sp>
        <p:nvSpPr>
          <p:cNvPr id="5" name="Footer Placeholder 4">
            <a:extLst>
              <a:ext uri="{FF2B5EF4-FFF2-40B4-BE49-F238E27FC236}">
                <a16:creationId xmlns:a16="http://schemas.microsoft.com/office/drawing/2014/main" id="{58E9CB69-B8E5-28D6-2F7B-231AED0E90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A"/>
          </a:p>
        </p:txBody>
      </p:sp>
      <p:sp>
        <p:nvSpPr>
          <p:cNvPr id="6" name="Slide Number Placeholder 5">
            <a:extLst>
              <a:ext uri="{FF2B5EF4-FFF2-40B4-BE49-F238E27FC236}">
                <a16:creationId xmlns:a16="http://schemas.microsoft.com/office/drawing/2014/main" id="{8AFF42EE-1266-4041-9DB3-F8C6EE379D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1642750-31DE-DB4A-BF5F-A70B44ED220E}" type="slidenum">
              <a:rPr lang="en-SA" smtClean="0"/>
              <a:t>‹#›</a:t>
            </a:fld>
            <a:endParaRPr lang="en-SA"/>
          </a:p>
        </p:txBody>
      </p:sp>
    </p:spTree>
    <p:extLst>
      <p:ext uri="{BB962C8B-B14F-4D97-AF65-F5344CB8AC3E}">
        <p14:creationId xmlns:p14="http://schemas.microsoft.com/office/powerpoint/2010/main" val="3207321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6550" y="331200"/>
            <a:ext cx="10026000" cy="777600"/>
          </a:xfrm>
          <a:prstGeom prst="rect">
            <a:avLst/>
          </a:prstGeom>
        </p:spPr>
        <p:txBody>
          <a:bodyPr vert="horz" lIns="0" tIns="0" rIns="130101" bIns="0" rtlCol="0" anchor="t" anchorCtr="0">
            <a:noAutofit/>
          </a:bodyPr>
          <a:lstStyle/>
          <a:p>
            <a:pPr lvl="0" defTabSz="1734634">
              <a:lnSpc>
                <a:spcPct val="80000"/>
              </a:lnSpc>
            </a:pPr>
            <a:r>
              <a:rPr lang="en-US" dirty="0"/>
              <a:t>Click to </a:t>
            </a:r>
            <a:br>
              <a:rPr lang="en-US" dirty="0"/>
            </a:br>
            <a:r>
              <a:rPr lang="en-US" dirty="0"/>
              <a:t>edit Master title</a:t>
            </a:r>
          </a:p>
        </p:txBody>
      </p:sp>
      <p:sp>
        <p:nvSpPr>
          <p:cNvPr id="4" name="Footer Placeholder 3"/>
          <p:cNvSpPr>
            <a:spLocks noGrp="1"/>
          </p:cNvSpPr>
          <p:nvPr>
            <p:ph type="ftr" sz="quarter" idx="3"/>
          </p:nvPr>
        </p:nvSpPr>
        <p:spPr>
          <a:xfrm>
            <a:off x="7421924" y="6403067"/>
            <a:ext cx="4114800" cy="140400"/>
          </a:xfrm>
          <a:prstGeom prst="rect">
            <a:avLst/>
          </a:prstGeom>
        </p:spPr>
        <p:txBody>
          <a:bodyPr vert="horz" lIns="0" tIns="0" rIns="0" bIns="0" rtlCol="0" anchor="b"/>
          <a:lstStyle>
            <a:lvl1pPr algn="r">
              <a:defRPr sz="800">
                <a:solidFill>
                  <a:schemeClr val="tx1">
                    <a:alpha val="50000"/>
                  </a:schemeClr>
                </a:solidFill>
                <a:latin typeface="+mn-lt"/>
                <a:cs typeface="Arial" panose="020B0604020202020204" pitchFamily="34" charset="0"/>
              </a:defRPr>
            </a:lvl1pPr>
          </a:lstStyle>
          <a:p>
            <a:r>
              <a:rPr lang="en-US" dirty="0"/>
              <a:t>Copyright © 2018 Accenture. All rights reserved.</a:t>
            </a:r>
            <a:endParaRPr lang="en-GB" dirty="0"/>
          </a:p>
        </p:txBody>
      </p:sp>
      <p:sp>
        <p:nvSpPr>
          <p:cNvPr id="5" name="Slide Number Placeholder 4"/>
          <p:cNvSpPr>
            <a:spLocks noGrp="1"/>
          </p:cNvSpPr>
          <p:nvPr>
            <p:ph type="sldNum" sz="quarter" idx="4"/>
          </p:nvPr>
        </p:nvSpPr>
        <p:spPr>
          <a:xfrm>
            <a:off x="11645943" y="6403067"/>
            <a:ext cx="216000" cy="140400"/>
          </a:xfrm>
          <a:prstGeom prst="rect">
            <a:avLst/>
          </a:prstGeom>
        </p:spPr>
        <p:txBody>
          <a:bodyPr vert="horz" lIns="0" tIns="0" rIns="0" bIns="0" rtlCol="0" anchor="b"/>
          <a:lstStyle>
            <a:lvl1pPr algn="r">
              <a:defRPr sz="800">
                <a:solidFill>
                  <a:schemeClr val="tx1">
                    <a:alpha val="50000"/>
                  </a:schemeClr>
                </a:solidFill>
                <a:latin typeface="+mn-lt"/>
              </a:defRPr>
            </a:lvl1pPr>
          </a:lstStyle>
          <a:p>
            <a:fld id="{EF2F7A32-C1EA-4F7E-B0A2-7FCB5BFE90DE}" type="slidenum">
              <a:rPr lang="en-AU" smtClean="0"/>
              <a:pPr/>
              <a:t>‹#›</a:t>
            </a:fld>
            <a:endParaRPr lang="en-AU" dirty="0"/>
          </a:p>
        </p:txBody>
      </p:sp>
      <p:sp>
        <p:nvSpPr>
          <p:cNvPr id="6" name="Text Placeholder 5">
            <a:extLst>
              <a:ext uri="{FF2B5EF4-FFF2-40B4-BE49-F238E27FC236}">
                <a16:creationId xmlns:a16="http://schemas.microsoft.com/office/drawing/2014/main" id="{F72C3646-B563-4C9F-B969-3D6254257315}"/>
              </a:ext>
            </a:extLst>
          </p:cNvPr>
          <p:cNvSpPr>
            <a:spLocks noGrp="1"/>
          </p:cNvSpPr>
          <p:nvPr>
            <p:ph type="body" idx="1"/>
          </p:nvPr>
        </p:nvSpPr>
        <p:spPr>
          <a:xfrm>
            <a:off x="336549" y="1416050"/>
            <a:ext cx="11517313" cy="463867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28390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hf hdr="0"/>
  <p:txStyles>
    <p:titleStyle>
      <a:lvl1pPr marL="0" indent="0" algn="l" defTabSz="914377" rtl="0" eaLnBrk="1" latinLnBrk="0" hangingPunct="1">
        <a:lnSpc>
          <a:spcPct val="70000"/>
        </a:lnSpc>
        <a:spcBef>
          <a:spcPct val="0"/>
        </a:spcBef>
        <a:buNone/>
        <a:defRPr lang="en-US" sz="3200" b="0" i="0" kern="1200" cap="all" spc="0" baseline="0" dirty="0">
          <a:solidFill>
            <a:schemeClr val="tx1"/>
          </a:solidFill>
          <a:latin typeface="+mj-lt"/>
          <a:ea typeface="+mj-ea"/>
          <a:cs typeface="+mj-cs"/>
        </a:defRPr>
      </a:lvl1pPr>
    </p:titleStyle>
    <p:bodyStyle>
      <a:lvl1pPr marL="0" indent="0" algn="l" defTabSz="914377" rtl="0" eaLnBrk="1" latinLnBrk="0" hangingPunct="1">
        <a:lnSpc>
          <a:spcPct val="90000"/>
        </a:lnSpc>
        <a:spcBef>
          <a:spcPts val="800"/>
        </a:spcBef>
        <a:spcAft>
          <a:spcPts val="0"/>
        </a:spcAft>
        <a:buFont typeface="Arial" panose="020B0604020202020204" pitchFamily="34" charset="0"/>
        <a:buNone/>
        <a:defRPr lang="en-US" sz="1800" b="1" i="0" kern="1200" cap="none" baseline="0" dirty="0">
          <a:solidFill>
            <a:schemeClr val="tx1"/>
          </a:solidFill>
          <a:latin typeface="+mn-lt"/>
          <a:ea typeface="+mn-ea"/>
          <a:cs typeface="Arial" panose="020B0604020202020204" pitchFamily="34" charset="0"/>
        </a:defRPr>
      </a:lvl1pPr>
      <a:lvl2pPr marL="0" indent="0" algn="l" defTabSz="914377" rtl="0" eaLnBrk="1" latinLnBrk="0" hangingPunct="1">
        <a:lnSpc>
          <a:spcPct val="90000"/>
        </a:lnSpc>
        <a:spcBef>
          <a:spcPts val="800"/>
        </a:spcBef>
        <a:spcAft>
          <a:spcPts val="0"/>
        </a:spcAft>
        <a:buFont typeface="Arial" panose="020B0604020202020204" pitchFamily="34" charset="0"/>
        <a:buNone/>
        <a:defRPr lang="en-US" sz="1800" b="0" i="0" kern="1200" cap="none" baseline="0" dirty="0">
          <a:solidFill>
            <a:schemeClr val="tx1"/>
          </a:solidFill>
          <a:latin typeface="+mn-lt"/>
          <a:ea typeface="+mn-ea"/>
          <a:cs typeface="Arial" panose="020B0604020202020204" pitchFamily="34" charset="0"/>
        </a:defRPr>
      </a:lvl2pPr>
      <a:lvl3pPr marL="180975" indent="-180975" algn="l" defTabSz="914377" rtl="0" eaLnBrk="1" latinLnBrk="0" hangingPunct="1">
        <a:lnSpc>
          <a:spcPct val="90000"/>
        </a:lnSpc>
        <a:spcBef>
          <a:spcPts val="800"/>
        </a:spcBef>
        <a:spcAft>
          <a:spcPts val="0"/>
        </a:spcAft>
        <a:buFont typeface="Arial" panose="020B0604020202020204" pitchFamily="34" charset="0"/>
        <a:buChar char="•"/>
        <a:defRPr lang="en-US" sz="1800" kern="1200" dirty="0">
          <a:solidFill>
            <a:schemeClr val="tx1"/>
          </a:solidFill>
          <a:latin typeface="+mn-lt"/>
          <a:ea typeface="+mn-ea"/>
          <a:cs typeface="+mn-cs"/>
        </a:defRPr>
      </a:lvl3pPr>
      <a:lvl4pPr marL="361950" indent="-168275" algn="l" defTabSz="914377" rtl="0" eaLnBrk="1" latinLnBrk="0" hangingPunct="1">
        <a:lnSpc>
          <a:spcPct val="90000"/>
        </a:lnSpc>
        <a:spcBef>
          <a:spcPts val="800"/>
        </a:spcBef>
        <a:spcAft>
          <a:spcPts val="0"/>
        </a:spcAft>
        <a:buFont typeface="Arial" panose="020B0604020202020204" pitchFamily="34" charset="0"/>
        <a:buChar char="–"/>
        <a:defRPr lang="en-US" sz="1800" kern="1200" dirty="0">
          <a:solidFill>
            <a:schemeClr val="tx1"/>
          </a:solidFill>
          <a:latin typeface="+mn-lt"/>
          <a:ea typeface="+mn-ea"/>
          <a:cs typeface="+mn-cs"/>
        </a:defRPr>
      </a:lvl4pPr>
      <a:lvl5pPr marL="542925" indent="-176213" algn="l" defTabSz="914377" rtl="0" eaLnBrk="1" latinLnBrk="0" hangingPunct="1">
        <a:lnSpc>
          <a:spcPct val="90000"/>
        </a:lnSpc>
        <a:spcBef>
          <a:spcPts val="800"/>
        </a:spcBef>
        <a:spcAft>
          <a:spcPts val="0"/>
        </a:spcAft>
        <a:buFont typeface="Arial" panose="020B0604020202020204" pitchFamily="34" charset="0"/>
        <a:buChar char="•"/>
        <a:defRPr lang="en-US" sz="1800" kern="1200" dirty="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15">
          <p15:clr>
            <a:srgbClr val="F26B43"/>
          </p15:clr>
        </p15:guide>
        <p15:guide id="2" pos="5597">
          <p15:clr>
            <a:srgbClr val="F26B43"/>
          </p15:clr>
        </p15:guide>
        <p15:guide id="4" pos="212">
          <p15:clr>
            <a:srgbClr val="F26B43"/>
          </p15:clr>
        </p15:guide>
        <p15:guide id="5" orient="horz" pos="1356">
          <p15:clr>
            <a:srgbClr val="F26B43"/>
          </p15:clr>
        </p15:guide>
        <p15:guide id="6" orient="horz" pos="206">
          <p15:clr>
            <a:srgbClr val="F26B43"/>
          </p15:clr>
        </p15:guide>
        <p15:guide id="7" pos="6751">
          <p15:clr>
            <a:srgbClr val="F26B43"/>
          </p15:clr>
        </p15:guide>
        <p15:guide id="9" pos="920">
          <p15:clr>
            <a:srgbClr val="F26B43"/>
          </p15:clr>
        </p15:guide>
        <p15:guide id="10" orient="horz" pos="4106">
          <p15:clr>
            <a:srgbClr val="F26B43"/>
          </p15:clr>
        </p15:guide>
        <p15:guide id="11" pos="3728">
          <p15:clr>
            <a:srgbClr val="F26B43"/>
          </p15:clr>
        </p15:guide>
        <p15:guide id="13" pos="2082">
          <p15:clr>
            <a:srgbClr val="F26B43"/>
          </p15:clr>
        </p15:guide>
        <p15:guide id="14" pos="7467">
          <p15:clr>
            <a:srgbClr val="F26B43"/>
          </p15:clr>
        </p15:guide>
        <p15:guide id="15" orient="horz" pos="3814">
          <p15:clr>
            <a:srgbClr val="F26B43"/>
          </p15:clr>
        </p15:guide>
        <p15:guide id="17" pos="1145">
          <p15:clr>
            <a:srgbClr val="F26B43"/>
          </p15:clr>
        </p15:guide>
        <p15:guide id="18" pos="1856">
          <p15:clr>
            <a:srgbClr val="F26B43"/>
          </p15:clr>
        </p15:guide>
        <p15:guide id="19" pos="6533">
          <p15:clr>
            <a:srgbClr val="F26B43"/>
          </p15:clr>
        </p15:guide>
        <p15:guide id="20" pos="5823">
          <p15:clr>
            <a:srgbClr val="F26B43"/>
          </p15:clr>
        </p15:guide>
        <p15:guide id="21" pos="2792">
          <p15:clr>
            <a:srgbClr val="F26B43"/>
          </p15:clr>
        </p15:guide>
        <p15:guide id="22" pos="3018">
          <p15:clr>
            <a:srgbClr val="F26B43"/>
          </p15:clr>
        </p15:guide>
        <p15:guide id="23" pos="3954">
          <p15:clr>
            <a:srgbClr val="F26B43"/>
          </p15:clr>
        </p15:guide>
        <p15:guide id="24" pos="4660">
          <p15:clr>
            <a:srgbClr val="F26B43"/>
          </p15:clr>
        </p15:guide>
        <p15:guide id="25" pos="4887">
          <p15:clr>
            <a:srgbClr val="F26B43"/>
          </p15:clr>
        </p15:guide>
        <p15:guide id="26" orient="horz" pos="1110">
          <p15:clr>
            <a:srgbClr val="F26B43"/>
          </p15:clr>
        </p15:guide>
        <p15:guide id="27" orient="horz" pos="637">
          <p15:clr>
            <a:srgbClr val="F26B43"/>
          </p15:clr>
        </p15:guide>
        <p15:guide id="28" orient="horz" pos="892">
          <p15:clr>
            <a:srgbClr val="F26B43"/>
          </p15:clr>
        </p15:guide>
        <p15:guide id="29" pos="423">
          <p15:clr>
            <a:srgbClr val="F26B43"/>
          </p15:clr>
        </p15:guide>
        <p15:guide id="30" orient="horz" pos="454">
          <p15:clr>
            <a:srgbClr val="F26B43"/>
          </p15:clr>
        </p15:guide>
        <p15:guide id="31" pos="725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5.xml"/><Relationship Id="rId6" Type="http://schemas.openxmlformats.org/officeDocument/2006/relationships/image" Target="../media/image48.png"/><Relationship Id="rId5" Type="http://schemas.openxmlformats.org/officeDocument/2006/relationships/image" Target="../media/image47.svg"/><Relationship Id="rId10" Type="http://schemas.openxmlformats.org/officeDocument/2006/relationships/image" Target="../media/image52.jpeg"/><Relationship Id="rId4" Type="http://schemas.openxmlformats.org/officeDocument/2006/relationships/image" Target="../media/image46.png"/><Relationship Id="rId9" Type="http://schemas.openxmlformats.org/officeDocument/2006/relationships/image" Target="../media/image51.sv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63.svg"/><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58.png"/><Relationship Id="rId4" Type="http://schemas.openxmlformats.org/officeDocument/2006/relationships/image" Target="../media/image65.emf"/></Relationships>
</file>

<file path=ppt/slides/_rels/slide23.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63.sv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62.png"/><Relationship Id="rId5" Type="http://schemas.openxmlformats.org/officeDocument/2006/relationships/image" Target="../media/image68.jpeg"/><Relationship Id="rId4" Type="http://schemas.openxmlformats.org/officeDocument/2006/relationships/image" Target="../media/image60.jpeg"/></Relationships>
</file>

<file path=ppt/slides/_rels/slide24.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4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60.jpeg"/><Relationship Id="rId5" Type="http://schemas.openxmlformats.org/officeDocument/2006/relationships/image" Target="../media/image63.sv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7.jpe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60.jpeg"/><Relationship Id="rId5" Type="http://schemas.openxmlformats.org/officeDocument/2006/relationships/image" Target="../media/image63.sv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81.jpeg"/><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60.jpeg"/><Relationship Id="rId5" Type="http://schemas.openxmlformats.org/officeDocument/2006/relationships/image" Target="../media/image63.sv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35.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8735AD-94D0-ED6D-4C9A-5E0759119E7E}"/>
              </a:ext>
            </a:extLst>
          </p:cNvPr>
          <p:cNvSpPr>
            <a:spLocks noGrp="1"/>
          </p:cNvSpPr>
          <p:nvPr>
            <p:ph type="body" sz="quarter" idx="12"/>
          </p:nvPr>
        </p:nvSpPr>
        <p:spPr>
          <a:xfrm>
            <a:off x="1077059" y="4673931"/>
            <a:ext cx="8552512" cy="249299"/>
          </a:xfrm>
        </p:spPr>
        <p:txBody>
          <a:bodyPr/>
          <a:lstStyle/>
          <a:p>
            <a:r>
              <a:rPr lang="en-US" dirty="0"/>
              <a:t>Smart Surveillance for Cleaner Cityscapes</a:t>
            </a:r>
          </a:p>
        </p:txBody>
      </p:sp>
      <p:sp>
        <p:nvSpPr>
          <p:cNvPr id="3" name="Title 2">
            <a:extLst>
              <a:ext uri="{FF2B5EF4-FFF2-40B4-BE49-F238E27FC236}">
                <a16:creationId xmlns:a16="http://schemas.microsoft.com/office/drawing/2014/main" id="{7CF7FF05-AE32-E6A4-7FF7-AFBD7C9DE726}"/>
              </a:ext>
            </a:extLst>
          </p:cNvPr>
          <p:cNvSpPr>
            <a:spLocks noGrp="1"/>
          </p:cNvSpPr>
          <p:nvPr>
            <p:ph type="title"/>
          </p:nvPr>
        </p:nvSpPr>
        <p:spPr>
          <a:xfrm>
            <a:off x="1026999" y="3535895"/>
            <a:ext cx="8602572" cy="1262686"/>
          </a:xfrm>
        </p:spPr>
        <p:txBody>
          <a:bodyPr/>
          <a:lstStyle/>
          <a:p>
            <a:r>
              <a:rPr lang="en-SA" dirty="0"/>
              <a:t>Urban</a:t>
            </a:r>
            <a:r>
              <a:rPr lang="en-SA" sz="6000" dirty="0">
                <a:latin typeface="+mn-lt"/>
              </a:rPr>
              <a:t>Eye</a:t>
            </a:r>
            <a:endParaRPr lang="en-SA" dirty="0"/>
          </a:p>
        </p:txBody>
      </p:sp>
      <p:sp>
        <p:nvSpPr>
          <p:cNvPr id="4" name="Rectangle 1">
            <a:extLst>
              <a:ext uri="{FF2B5EF4-FFF2-40B4-BE49-F238E27FC236}">
                <a16:creationId xmlns:a16="http://schemas.microsoft.com/office/drawing/2014/main" id="{E2422A9C-7895-13E1-3F29-F2A745B80549}"/>
              </a:ext>
            </a:extLst>
          </p:cNvPr>
          <p:cNvSpPr>
            <a:spLocks noChangeArrowheads="1"/>
          </p:cNvSpPr>
          <p:nvPr/>
        </p:nvSpPr>
        <p:spPr bwMode="auto">
          <a:xfrm>
            <a:off x="1026999" y="49232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1" u="none" strike="noStrike" cap="none" normalizeH="0" baseline="0" dirty="0">
                <a:ln>
                  <a:noFill/>
                </a:ln>
                <a:solidFill>
                  <a:srgbClr val="262626"/>
                </a:solidFill>
                <a:effectLst/>
                <a:latin typeface="Aptos" panose="020B0004020202020204" pitchFamily="34" charset="0"/>
                <a:ea typeface="Times New Roman" panose="02020603050405020304" pitchFamily="18" charset="0"/>
                <a:cs typeface="Arial" panose="020B0604020202020204" pitchFamily="34" charset="0"/>
              </a:rPr>
              <a:t>HUSSAIN ALSHABAAN, ABDULLAH M AL-AWLAQI, RAYAN ALSUBHI</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7ED5F9BC-EEFF-8338-C7BF-76AF0EEF35B8}"/>
              </a:ext>
            </a:extLst>
          </p:cNvPr>
          <p:cNvSpPr>
            <a:spLocks noChangeArrowheads="1"/>
          </p:cNvSpPr>
          <p:nvPr/>
        </p:nvSpPr>
        <p:spPr bwMode="auto">
          <a:xfrm>
            <a:off x="1026999" y="5299108"/>
            <a:ext cx="23647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b="1" dirty="0">
                <a:solidFill>
                  <a:srgbClr val="262626"/>
                </a:solidFill>
                <a:latin typeface="Aptos" panose="020B0004020202020204" pitchFamily="34" charset="0"/>
                <a:cs typeface="Arial" panose="020B0604020202020204" pitchFamily="34" charset="0"/>
              </a:rPr>
              <a:t>ICS504 – Deep Learning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i="1" u="none" strike="noStrike" cap="none" normalizeH="0" baseline="0" dirty="0">
                <a:ln>
                  <a:noFill/>
                </a:ln>
                <a:solidFill>
                  <a:srgbClr val="262626"/>
                </a:solidFill>
                <a:effectLst/>
                <a:latin typeface="Aptos" panose="020B0004020202020204" pitchFamily="34" charset="0"/>
                <a:cs typeface="Arial" panose="020B0604020202020204" pitchFamily="34" charset="0"/>
              </a:rPr>
              <a:t>Dr. Muzammil Behzad</a:t>
            </a:r>
            <a:endParaRPr kumimoji="0" lang="en-US" altLang="zh-CN" sz="1800"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6252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Your handy Riyadh area guide | Time Out Riyadh">
            <a:extLst>
              <a:ext uri="{FF2B5EF4-FFF2-40B4-BE49-F238E27FC236}">
                <a16:creationId xmlns:a16="http://schemas.microsoft.com/office/drawing/2014/main" id="{0F80AF28-D69F-C199-037F-7B1A505B5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536" b="1194"/>
          <a:stretch/>
        </p:blipFill>
        <p:spPr bwMode="auto">
          <a:xfrm>
            <a:off x="20" y="10"/>
            <a:ext cx="12191980" cy="6857990"/>
          </a:xfrm>
          <a:prstGeom prst="rect">
            <a:avLst/>
          </a:prstGeom>
          <a:solidFill>
            <a:srgbClr val="FFFFFF"/>
          </a:solidFill>
        </p:spPr>
      </p:pic>
      <p:sp>
        <p:nvSpPr>
          <p:cNvPr id="3" name="Slide Number Placeholder 2" hidden="1">
            <a:extLst>
              <a:ext uri="{FF2B5EF4-FFF2-40B4-BE49-F238E27FC236}">
                <a16:creationId xmlns:a16="http://schemas.microsoft.com/office/drawing/2014/main" id="{4057BF57-C5E7-85A5-4CE9-E48F0F6646A3}"/>
              </a:ext>
            </a:extLst>
          </p:cNvPr>
          <p:cNvSpPr>
            <a:spLocks noGrp="1"/>
          </p:cNvSpPr>
          <p:nvPr>
            <p:ph type="sldNum" sz="quarter" idx="4294967295"/>
          </p:nvPr>
        </p:nvSpPr>
        <p:spPr>
          <a:xfrm>
            <a:off x="11645943" y="6403067"/>
            <a:ext cx="216000" cy="140400"/>
          </a:xfrm>
        </p:spPr>
        <p:txBody>
          <a:bodyPr/>
          <a:lstStyle/>
          <a:p>
            <a:pPr>
              <a:spcAft>
                <a:spcPts val="600"/>
              </a:spcAft>
            </a:pPr>
            <a:fld id="{EF2F7A32-C1EA-4F7E-B0A2-7FCB5BFE90DE}" type="slidenum">
              <a:rPr lang="en-AU" smtClean="0"/>
              <a:pPr>
                <a:spcAft>
                  <a:spcPts val="600"/>
                </a:spcAft>
              </a:pPr>
              <a:t>10</a:t>
            </a:fld>
            <a:endParaRPr lang="en-AU"/>
          </a:p>
        </p:txBody>
      </p:sp>
    </p:spTree>
    <p:extLst>
      <p:ext uri="{BB962C8B-B14F-4D97-AF65-F5344CB8AC3E}">
        <p14:creationId xmlns:p14="http://schemas.microsoft.com/office/powerpoint/2010/main" val="3553688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CFEBA-474F-0AB2-B96D-8542D92A9B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1D495-F539-6075-9CAE-00DC458AA2C9}"/>
              </a:ext>
            </a:extLst>
          </p:cNvPr>
          <p:cNvSpPr>
            <a:spLocks noGrp="1"/>
          </p:cNvSpPr>
          <p:nvPr>
            <p:ph type="title"/>
          </p:nvPr>
        </p:nvSpPr>
        <p:spPr>
          <a:xfrm>
            <a:off x="327600" y="332076"/>
            <a:ext cx="11413296" cy="776139"/>
          </a:xfrm>
        </p:spPr>
        <p:txBody>
          <a:bodyPr/>
          <a:lstStyle/>
          <a:p>
            <a:pPr marL="0" indent="0" algn="l" defTabSz="914377" rtl="1" eaLnBrk="1" latinLnBrk="0" hangingPunct="1">
              <a:lnSpc>
                <a:spcPct val="80000"/>
              </a:lnSpc>
              <a:spcBef>
                <a:spcPct val="0"/>
              </a:spcBef>
              <a:buNone/>
            </a:pPr>
            <a:r>
              <a:rPr lang="en-US" dirty="0"/>
              <a:t>developing a </a:t>
            </a:r>
            <a:r>
              <a:rPr lang="en-US" dirty="0">
                <a:solidFill>
                  <a:schemeClr val="accent1"/>
                </a:solidFill>
              </a:rPr>
              <a:t>deep learning </a:t>
            </a:r>
            <a:r>
              <a:rPr lang="en-US" dirty="0"/>
              <a:t>Model to automatically identify Visual Pollution</a:t>
            </a:r>
          </a:p>
        </p:txBody>
      </p:sp>
      <p:sp>
        <p:nvSpPr>
          <p:cNvPr id="5" name="Slide Number Placeholder 4">
            <a:extLst>
              <a:ext uri="{FF2B5EF4-FFF2-40B4-BE49-F238E27FC236}">
                <a16:creationId xmlns:a16="http://schemas.microsoft.com/office/drawing/2014/main" id="{6DE883D1-D46A-AC77-3B37-2C2F8925C58A}"/>
              </a:ext>
            </a:extLst>
          </p:cNvPr>
          <p:cNvSpPr>
            <a:spLocks noGrp="1"/>
          </p:cNvSpPr>
          <p:nvPr>
            <p:ph type="sldNum" sz="quarter" idx="18"/>
          </p:nvPr>
        </p:nvSpPr>
        <p:spPr/>
        <p:txBody>
          <a:bodyPr/>
          <a:lstStyle/>
          <a:p>
            <a:fld id="{EF2F7A32-C1EA-4F7E-B0A2-7FCB5BFE90DE}" type="slidenum">
              <a:rPr lang="en-AU" smtClean="0"/>
              <a:pPr/>
              <a:t>11</a:t>
            </a:fld>
            <a:endParaRPr lang="en-AU" dirty="0"/>
          </a:p>
        </p:txBody>
      </p:sp>
      <p:sp>
        <p:nvSpPr>
          <p:cNvPr id="8" name="Rectangle 7">
            <a:extLst>
              <a:ext uri="{FF2B5EF4-FFF2-40B4-BE49-F238E27FC236}">
                <a16:creationId xmlns:a16="http://schemas.microsoft.com/office/drawing/2014/main" id="{EBA9D56A-36D2-E5D5-9B77-29531365864F}"/>
              </a:ext>
            </a:extLst>
          </p:cNvPr>
          <p:cNvSpPr/>
          <p:nvPr/>
        </p:nvSpPr>
        <p:spPr>
          <a:xfrm>
            <a:off x="327600" y="1405032"/>
            <a:ext cx="2987040" cy="50682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A"/>
          </a:p>
        </p:txBody>
      </p:sp>
      <p:sp>
        <p:nvSpPr>
          <p:cNvPr id="9" name="Rectangle 8">
            <a:extLst>
              <a:ext uri="{FF2B5EF4-FFF2-40B4-BE49-F238E27FC236}">
                <a16:creationId xmlns:a16="http://schemas.microsoft.com/office/drawing/2014/main" id="{EA5AEAAC-69F3-9055-ED08-C34BD7DBC9C1}"/>
              </a:ext>
            </a:extLst>
          </p:cNvPr>
          <p:cNvSpPr/>
          <p:nvPr/>
        </p:nvSpPr>
        <p:spPr>
          <a:xfrm>
            <a:off x="4493251" y="1405031"/>
            <a:ext cx="2987040" cy="50682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A"/>
          </a:p>
        </p:txBody>
      </p:sp>
      <p:sp>
        <p:nvSpPr>
          <p:cNvPr id="10" name="Rectangle 9">
            <a:extLst>
              <a:ext uri="{FF2B5EF4-FFF2-40B4-BE49-F238E27FC236}">
                <a16:creationId xmlns:a16="http://schemas.microsoft.com/office/drawing/2014/main" id="{FCDE82FB-C580-D5D6-B947-C347399DD00F}"/>
              </a:ext>
            </a:extLst>
          </p:cNvPr>
          <p:cNvSpPr/>
          <p:nvPr/>
        </p:nvSpPr>
        <p:spPr>
          <a:xfrm>
            <a:off x="8658903" y="1405031"/>
            <a:ext cx="2987040" cy="50682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A"/>
          </a:p>
        </p:txBody>
      </p:sp>
      <p:pic>
        <p:nvPicPr>
          <p:cNvPr id="14" name="Graphic 13" descr="Lights On with solid fill">
            <a:extLst>
              <a:ext uri="{FF2B5EF4-FFF2-40B4-BE49-F238E27FC236}">
                <a16:creationId xmlns:a16="http://schemas.microsoft.com/office/drawing/2014/main" id="{1106C96E-D3FB-CCB2-5A7C-2B12B68184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3920" y="1533144"/>
            <a:ext cx="914400" cy="914400"/>
          </a:xfrm>
          <a:prstGeom prst="rect">
            <a:avLst/>
          </a:prstGeom>
        </p:spPr>
      </p:pic>
      <p:pic>
        <p:nvPicPr>
          <p:cNvPr id="16" name="Graphic 15" descr="Traffic cone with solid fill">
            <a:extLst>
              <a:ext uri="{FF2B5EF4-FFF2-40B4-BE49-F238E27FC236}">
                <a16:creationId xmlns:a16="http://schemas.microsoft.com/office/drawing/2014/main" id="{1DAB535D-F984-FDB3-1693-579F97FFAB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9571" y="1533144"/>
            <a:ext cx="914400" cy="914400"/>
          </a:xfrm>
          <a:prstGeom prst="rect">
            <a:avLst/>
          </a:prstGeom>
        </p:spPr>
      </p:pic>
      <p:pic>
        <p:nvPicPr>
          <p:cNvPr id="20" name="Graphic 19" descr="Ethernet with solid fill">
            <a:extLst>
              <a:ext uri="{FF2B5EF4-FFF2-40B4-BE49-F238E27FC236}">
                <a16:creationId xmlns:a16="http://schemas.microsoft.com/office/drawing/2014/main" id="{67BE0701-E7B4-9E0C-6FB2-C595131813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95223" y="1533144"/>
            <a:ext cx="914400" cy="914400"/>
          </a:xfrm>
          <a:prstGeom prst="rect">
            <a:avLst/>
          </a:prstGeom>
        </p:spPr>
      </p:pic>
      <p:sp>
        <p:nvSpPr>
          <p:cNvPr id="22" name="TextBox 21">
            <a:extLst>
              <a:ext uri="{FF2B5EF4-FFF2-40B4-BE49-F238E27FC236}">
                <a16:creationId xmlns:a16="http://schemas.microsoft.com/office/drawing/2014/main" id="{D5DA8667-DFE9-83EF-2228-94976B408C92}"/>
              </a:ext>
            </a:extLst>
          </p:cNvPr>
          <p:cNvSpPr txBox="1"/>
          <p:nvPr/>
        </p:nvSpPr>
        <p:spPr>
          <a:xfrm>
            <a:off x="1264071" y="2447544"/>
            <a:ext cx="1114097" cy="369332"/>
          </a:xfrm>
          <a:prstGeom prst="rect">
            <a:avLst/>
          </a:prstGeom>
          <a:noFill/>
        </p:spPr>
        <p:txBody>
          <a:bodyPr wrap="square">
            <a:spAutoFit/>
          </a:bodyPr>
          <a:lstStyle/>
          <a:p>
            <a:pPr algn="ctr"/>
            <a:r>
              <a:rPr lang="en-US" sz="1800" b="1" dirty="0">
                <a:solidFill>
                  <a:schemeClr val="accent6"/>
                </a:solidFill>
                <a:effectLst/>
                <a:latin typeface="Aptos" panose="020B0004020202020204" pitchFamily="34" charset="0"/>
                <a:ea typeface="Aptos" panose="020B0004020202020204" pitchFamily="34" charset="0"/>
                <a:cs typeface="Aptos" panose="020B0004020202020204" pitchFamily="34" charset="0"/>
              </a:rPr>
              <a:t>Problem </a:t>
            </a:r>
            <a:endParaRPr lang="en-SA" dirty="0">
              <a:solidFill>
                <a:schemeClr val="accent6"/>
              </a:solidFill>
            </a:endParaRPr>
          </a:p>
        </p:txBody>
      </p:sp>
      <p:sp>
        <p:nvSpPr>
          <p:cNvPr id="23" name="TextBox 22">
            <a:extLst>
              <a:ext uri="{FF2B5EF4-FFF2-40B4-BE49-F238E27FC236}">
                <a16:creationId xmlns:a16="http://schemas.microsoft.com/office/drawing/2014/main" id="{92CE402A-30E1-28C0-D9F1-AA2259E83051}"/>
              </a:ext>
            </a:extLst>
          </p:cNvPr>
          <p:cNvSpPr txBox="1"/>
          <p:nvPr/>
        </p:nvSpPr>
        <p:spPr>
          <a:xfrm>
            <a:off x="4987640" y="2447544"/>
            <a:ext cx="2102069" cy="369332"/>
          </a:xfrm>
          <a:prstGeom prst="rect">
            <a:avLst/>
          </a:prstGeom>
          <a:noFill/>
        </p:spPr>
        <p:txBody>
          <a:bodyPr wrap="square">
            <a:spAutoFit/>
          </a:bodyPr>
          <a:lstStyle/>
          <a:p>
            <a:pPr algn="ctr"/>
            <a:r>
              <a:rPr lang="en-US" sz="1800" b="1" dirty="0">
                <a:solidFill>
                  <a:schemeClr val="accent6"/>
                </a:solidFill>
                <a:effectLst/>
                <a:latin typeface="Aptos" panose="020B0004020202020204" pitchFamily="34" charset="0"/>
                <a:ea typeface="Aptos" panose="020B0004020202020204" pitchFamily="34" charset="0"/>
                <a:cs typeface="Aptos" panose="020B0004020202020204" pitchFamily="34" charset="0"/>
              </a:rPr>
              <a:t>Current Treatment</a:t>
            </a:r>
            <a:endParaRPr lang="en-SA" dirty="0">
              <a:solidFill>
                <a:schemeClr val="accent6"/>
              </a:solidFill>
            </a:endParaRPr>
          </a:p>
        </p:txBody>
      </p:sp>
      <p:sp>
        <p:nvSpPr>
          <p:cNvPr id="24" name="TextBox 23">
            <a:extLst>
              <a:ext uri="{FF2B5EF4-FFF2-40B4-BE49-F238E27FC236}">
                <a16:creationId xmlns:a16="http://schemas.microsoft.com/office/drawing/2014/main" id="{73497C61-5BF3-8570-7175-AE85CC553DFA}"/>
              </a:ext>
            </a:extLst>
          </p:cNvPr>
          <p:cNvSpPr txBox="1"/>
          <p:nvPr/>
        </p:nvSpPr>
        <p:spPr>
          <a:xfrm>
            <a:off x="9101388" y="2447544"/>
            <a:ext cx="2102069" cy="369332"/>
          </a:xfrm>
          <a:prstGeom prst="rect">
            <a:avLst/>
          </a:prstGeom>
          <a:noFill/>
        </p:spPr>
        <p:txBody>
          <a:bodyPr wrap="square">
            <a:spAutoFit/>
          </a:bodyPr>
          <a:lstStyle/>
          <a:p>
            <a:pPr algn="ctr"/>
            <a:r>
              <a:rPr lang="en-US" sz="1800" b="1" dirty="0">
                <a:solidFill>
                  <a:schemeClr val="accent1">
                    <a:lumMod val="60000"/>
                    <a:lumOff val="40000"/>
                  </a:schemeClr>
                </a:solidFill>
                <a:effectLst/>
                <a:latin typeface="Aptos" panose="020B0004020202020204" pitchFamily="34" charset="0"/>
                <a:ea typeface="Aptos" panose="020B0004020202020204" pitchFamily="34" charset="0"/>
                <a:cs typeface="Aptos" panose="020B0004020202020204" pitchFamily="34" charset="0"/>
              </a:rPr>
              <a:t>Proposed Solution</a:t>
            </a:r>
            <a:endParaRPr lang="en-SA" dirty="0">
              <a:solidFill>
                <a:schemeClr val="accent1">
                  <a:lumMod val="60000"/>
                  <a:lumOff val="40000"/>
                </a:schemeClr>
              </a:solidFill>
            </a:endParaRPr>
          </a:p>
        </p:txBody>
      </p:sp>
      <p:sp>
        <p:nvSpPr>
          <p:cNvPr id="26" name="TextBox 25">
            <a:extLst>
              <a:ext uri="{FF2B5EF4-FFF2-40B4-BE49-F238E27FC236}">
                <a16:creationId xmlns:a16="http://schemas.microsoft.com/office/drawing/2014/main" id="{FFF6E46B-542B-1DD2-69C2-1B6F436032B8}"/>
              </a:ext>
            </a:extLst>
          </p:cNvPr>
          <p:cNvSpPr txBox="1"/>
          <p:nvPr/>
        </p:nvSpPr>
        <p:spPr>
          <a:xfrm>
            <a:off x="433540" y="2918790"/>
            <a:ext cx="2782412" cy="2862322"/>
          </a:xfrm>
          <a:prstGeom prst="rect">
            <a:avLst/>
          </a:prstGeom>
          <a:noFill/>
        </p:spPr>
        <p:txBody>
          <a:bodyPr wrap="square">
            <a:spAutoFit/>
          </a:bodyPr>
          <a:lstStyle/>
          <a:p>
            <a:r>
              <a:rPr lang="en-US" sz="1800" dirty="0">
                <a:effectLst/>
                <a:ea typeface="Aptos" panose="020B0004020202020204" pitchFamily="34" charset="0"/>
                <a:cs typeface="Arial" panose="020B0604020202020204" pitchFamily="34" charset="0"/>
              </a:rPr>
              <a:t>Saudi cities today are struggling with increasing levels of visual pollution issues like graffiti, broken or faded signage, potholes, and poorly maintained infrastructure all of which negatively impact the urban experience</a:t>
            </a:r>
            <a:r>
              <a:rPr lang="en-SA" dirty="0">
                <a:effectLst/>
              </a:rPr>
              <a:t> </a:t>
            </a:r>
            <a:endParaRPr lang="en-SA" dirty="0"/>
          </a:p>
        </p:txBody>
      </p:sp>
      <p:sp>
        <p:nvSpPr>
          <p:cNvPr id="27" name="TextBox 26">
            <a:extLst>
              <a:ext uri="{FF2B5EF4-FFF2-40B4-BE49-F238E27FC236}">
                <a16:creationId xmlns:a16="http://schemas.microsoft.com/office/drawing/2014/main" id="{7660E9F7-99A5-5A05-B60B-9337426424EB}"/>
              </a:ext>
            </a:extLst>
          </p:cNvPr>
          <p:cNvSpPr txBox="1"/>
          <p:nvPr/>
        </p:nvSpPr>
        <p:spPr>
          <a:xfrm>
            <a:off x="4599445" y="2920779"/>
            <a:ext cx="2782412" cy="2031325"/>
          </a:xfrm>
          <a:prstGeom prst="rect">
            <a:avLst/>
          </a:prstGeom>
          <a:noFill/>
        </p:spPr>
        <p:txBody>
          <a:bodyPr wrap="square">
            <a:spAutoFit/>
          </a:bodyPr>
          <a:lstStyle/>
          <a:p>
            <a:r>
              <a:rPr lang="en-US" sz="1800" dirty="0">
                <a:effectLst/>
                <a:ea typeface="Aptos" panose="020B0004020202020204" pitchFamily="34" charset="0"/>
                <a:cs typeface="Arial" panose="020B0604020202020204" pitchFamily="34" charset="0"/>
              </a:rPr>
              <a:t>Traditional monitoring methods rely heavily on manual inspections or citizen reporting, which are often time-consuming, inconsistent, and difficult to scale</a:t>
            </a:r>
            <a:r>
              <a:rPr lang="en-US" sz="1800" dirty="0">
                <a:effectLst/>
                <a:latin typeface="Aptos" panose="020B0004020202020204" pitchFamily="34" charset="0"/>
                <a:ea typeface="Aptos" panose="020B0004020202020204" pitchFamily="34" charset="0"/>
                <a:cs typeface="Arial" panose="020B0604020202020204" pitchFamily="34" charset="0"/>
              </a:rPr>
              <a:t>.</a:t>
            </a:r>
            <a:r>
              <a:rPr lang="en-SA" dirty="0">
                <a:effectLst/>
              </a:rPr>
              <a:t> </a:t>
            </a:r>
            <a:endParaRPr lang="en-SA" dirty="0"/>
          </a:p>
        </p:txBody>
      </p:sp>
      <p:sp>
        <p:nvSpPr>
          <p:cNvPr id="29" name="TextBox 28">
            <a:extLst>
              <a:ext uri="{FF2B5EF4-FFF2-40B4-BE49-F238E27FC236}">
                <a16:creationId xmlns:a16="http://schemas.microsoft.com/office/drawing/2014/main" id="{DE4A7721-2EB7-55D3-2595-BFE287FEC6DA}"/>
              </a:ext>
            </a:extLst>
          </p:cNvPr>
          <p:cNvSpPr txBox="1"/>
          <p:nvPr/>
        </p:nvSpPr>
        <p:spPr>
          <a:xfrm>
            <a:off x="8813943" y="2819151"/>
            <a:ext cx="2673864" cy="3416320"/>
          </a:xfrm>
          <a:prstGeom prst="rect">
            <a:avLst/>
          </a:prstGeom>
          <a:noFill/>
        </p:spPr>
        <p:txBody>
          <a:bodyPr wrap="square">
            <a:spAutoFit/>
          </a:bodyPr>
          <a:lstStyle/>
          <a:p>
            <a:r>
              <a:rPr lang="en-US" dirty="0">
                <a:cs typeface="Arial" panose="020B0604020202020204" pitchFamily="34" charset="0"/>
              </a:rPr>
              <a:t>Developing and evaluating a deep learning-based object detection system using YOLOv11 to automatically identify and classify 11 types of urban street issues, such as graffiti, potholes, damaged signage, litter, and neglected facades</a:t>
            </a:r>
            <a:r>
              <a:rPr lang="en-SA" dirty="0">
                <a:cs typeface="Arial" panose="020B0604020202020204" pitchFamily="34" charset="0"/>
              </a:rPr>
              <a:t> </a:t>
            </a:r>
          </a:p>
        </p:txBody>
      </p:sp>
    </p:spTree>
    <p:extLst>
      <p:ext uri="{BB962C8B-B14F-4D97-AF65-F5344CB8AC3E}">
        <p14:creationId xmlns:p14="http://schemas.microsoft.com/office/powerpoint/2010/main" val="3666227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Visual pollution, bad odor welcome visitors to Jeddah - Saudi Gazette">
            <a:extLst>
              <a:ext uri="{FF2B5EF4-FFF2-40B4-BE49-F238E27FC236}">
                <a16:creationId xmlns:a16="http://schemas.microsoft.com/office/drawing/2014/main" id="{DC8AC4F2-C45E-1040-FF4F-2FA7EBE6D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918" b="14082"/>
          <a:stretch/>
        </p:blipFill>
        <p:spPr bwMode="auto">
          <a:xfrm>
            <a:off x="20" y="10"/>
            <a:ext cx="12191980" cy="6857990"/>
          </a:xfrm>
          <a:prstGeom prst="rect">
            <a:avLst/>
          </a:prstGeom>
          <a:solidFill>
            <a:srgbClr val="FFFFFF"/>
          </a:solidFill>
        </p:spPr>
      </p:pic>
      <p:sp>
        <p:nvSpPr>
          <p:cNvPr id="3" name="Slide Number Placeholder 2" hidden="1">
            <a:extLst>
              <a:ext uri="{FF2B5EF4-FFF2-40B4-BE49-F238E27FC236}">
                <a16:creationId xmlns:a16="http://schemas.microsoft.com/office/drawing/2014/main" id="{26A49370-3C05-51B4-9F22-245FDCDE7355}"/>
              </a:ext>
            </a:extLst>
          </p:cNvPr>
          <p:cNvSpPr>
            <a:spLocks noGrp="1"/>
          </p:cNvSpPr>
          <p:nvPr>
            <p:ph type="sldNum" sz="quarter" idx="4294967295"/>
          </p:nvPr>
        </p:nvSpPr>
        <p:spPr>
          <a:xfrm>
            <a:off x="11645943" y="6403067"/>
            <a:ext cx="216000" cy="140400"/>
          </a:xfrm>
        </p:spPr>
        <p:txBody>
          <a:bodyPr/>
          <a:lstStyle/>
          <a:p>
            <a:pPr>
              <a:spcAft>
                <a:spcPts val="600"/>
              </a:spcAft>
            </a:pPr>
            <a:fld id="{EF2F7A32-C1EA-4F7E-B0A2-7FCB5BFE90DE}" type="slidenum">
              <a:rPr lang="en-AU" smtClean="0"/>
              <a:pPr>
                <a:spcAft>
                  <a:spcPts val="600"/>
                </a:spcAft>
              </a:pPr>
              <a:t>12</a:t>
            </a:fld>
            <a:endParaRPr lang="en-AU"/>
          </a:p>
        </p:txBody>
      </p:sp>
    </p:spTree>
    <p:extLst>
      <p:ext uri="{BB962C8B-B14F-4D97-AF65-F5344CB8AC3E}">
        <p14:creationId xmlns:p14="http://schemas.microsoft.com/office/powerpoint/2010/main" val="591671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7B01C-D601-6421-F154-5FBDD06F2E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A94B-7676-CDEC-59E6-1535ACB69290}"/>
              </a:ext>
            </a:extLst>
          </p:cNvPr>
          <p:cNvSpPr>
            <a:spLocks noGrp="1"/>
          </p:cNvSpPr>
          <p:nvPr>
            <p:ph type="title"/>
          </p:nvPr>
        </p:nvSpPr>
        <p:spPr/>
        <p:txBody>
          <a:bodyPr/>
          <a:lstStyle/>
          <a:p>
            <a:pPr marL="0" indent="0" algn="l" defTabSz="914377" rtl="1" eaLnBrk="1" latinLnBrk="0" hangingPunct="1">
              <a:lnSpc>
                <a:spcPct val="80000"/>
              </a:lnSpc>
              <a:spcBef>
                <a:spcPct val="0"/>
              </a:spcBef>
              <a:buNone/>
            </a:pPr>
            <a:r>
              <a:rPr lang="en-US" dirty="0"/>
              <a:t>Proposed Solution</a:t>
            </a:r>
          </a:p>
        </p:txBody>
      </p:sp>
      <p:sp>
        <p:nvSpPr>
          <p:cNvPr id="3" name="Text Placeholder 2">
            <a:extLst>
              <a:ext uri="{FF2B5EF4-FFF2-40B4-BE49-F238E27FC236}">
                <a16:creationId xmlns:a16="http://schemas.microsoft.com/office/drawing/2014/main" id="{F87FECA2-5F16-D603-2AB7-F10FC8C1D095}"/>
              </a:ext>
            </a:extLst>
          </p:cNvPr>
          <p:cNvSpPr>
            <a:spLocks noGrp="1"/>
          </p:cNvSpPr>
          <p:nvPr>
            <p:ph type="body" sz="quarter" idx="16"/>
          </p:nvPr>
        </p:nvSpPr>
        <p:spPr>
          <a:xfrm>
            <a:off x="336550" y="1023221"/>
            <a:ext cx="11517313" cy="588763"/>
          </a:xfrm>
        </p:spPr>
        <p:txBody>
          <a:bodyPr/>
          <a:lstStyle/>
          <a:p>
            <a:pPr marL="0" indent="0" algn="just" defTabSz="914377" eaLnBrk="1" latinLnBrk="0" hangingPunct="1">
              <a:lnSpc>
                <a:spcPct val="90000"/>
              </a:lnSpc>
              <a:spcBef>
                <a:spcPts val="800"/>
              </a:spcBef>
              <a:spcAft>
                <a:spcPts val="0"/>
              </a:spcAft>
              <a:buFont typeface="Arial" panose="020B0604020202020204" pitchFamily="34" charset="0"/>
              <a:buNone/>
            </a:pPr>
            <a:r>
              <a:rPr lang="en-US" b="0" dirty="0"/>
              <a:t>Develop a YOLOv11-based deep learning model for real-time detection and classification of 11 urban street anomalies that involves:</a:t>
            </a:r>
            <a:endParaRPr lang="en-SA" b="0" dirty="0"/>
          </a:p>
        </p:txBody>
      </p:sp>
      <p:sp>
        <p:nvSpPr>
          <p:cNvPr id="5" name="Slide Number Placeholder 4">
            <a:extLst>
              <a:ext uri="{FF2B5EF4-FFF2-40B4-BE49-F238E27FC236}">
                <a16:creationId xmlns:a16="http://schemas.microsoft.com/office/drawing/2014/main" id="{AADC1AED-80AD-EF28-519E-91B93C4EC225}"/>
              </a:ext>
            </a:extLst>
          </p:cNvPr>
          <p:cNvSpPr>
            <a:spLocks noGrp="1"/>
          </p:cNvSpPr>
          <p:nvPr>
            <p:ph type="sldNum" sz="quarter" idx="18"/>
          </p:nvPr>
        </p:nvSpPr>
        <p:spPr/>
        <p:txBody>
          <a:bodyPr/>
          <a:lstStyle/>
          <a:p>
            <a:fld id="{EF2F7A32-C1EA-4F7E-B0A2-7FCB5BFE90DE}" type="slidenum">
              <a:rPr lang="en-AU" smtClean="0"/>
              <a:pPr/>
              <a:t>13</a:t>
            </a:fld>
            <a:endParaRPr lang="en-AU" dirty="0"/>
          </a:p>
        </p:txBody>
      </p:sp>
      <p:graphicFrame>
        <p:nvGraphicFramePr>
          <p:cNvPr id="4" name="Diagram 3">
            <a:extLst>
              <a:ext uri="{FF2B5EF4-FFF2-40B4-BE49-F238E27FC236}">
                <a16:creationId xmlns:a16="http://schemas.microsoft.com/office/drawing/2014/main" id="{45D9C434-BEAE-CB75-FE1D-2962CF8221AB}"/>
              </a:ext>
            </a:extLst>
          </p:cNvPr>
          <p:cNvGraphicFramePr/>
          <p:nvPr>
            <p:extLst>
              <p:ext uri="{D42A27DB-BD31-4B8C-83A1-F6EECF244321}">
                <p14:modId xmlns:p14="http://schemas.microsoft.com/office/powerpoint/2010/main" val="519335189"/>
              </p:ext>
            </p:extLst>
          </p:nvPr>
        </p:nvGraphicFramePr>
        <p:xfrm>
          <a:off x="336551" y="719666"/>
          <a:ext cx="11517312" cy="6138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1FF632E-AF08-A67B-13A0-661A96BBA211}"/>
              </a:ext>
            </a:extLst>
          </p:cNvPr>
          <p:cNvSpPr txBox="1"/>
          <p:nvPr/>
        </p:nvSpPr>
        <p:spPr>
          <a:xfrm>
            <a:off x="772999" y="2152628"/>
            <a:ext cx="2243578" cy="2015936"/>
          </a:xfrm>
          <a:prstGeom prst="rect">
            <a:avLst/>
          </a:prstGeom>
          <a:noFill/>
        </p:spPr>
        <p:txBody>
          <a:bodyPr wrap="square" lIns="0" tIns="0" rIns="0" bIns="45720" rtlCol="0">
            <a:spAutoFit/>
          </a:bodyPr>
          <a:lstStyle/>
          <a:p>
            <a:r>
              <a:rPr lang="en-US" sz="1600" dirty="0">
                <a:solidFill>
                  <a:schemeClr val="bg1"/>
                </a:solidFill>
              </a:rPr>
              <a:t>Identify and classify 11 types of urban street issues on a dataset of 7,873 images, comprising 5,511 training images, 1,181 evaluation images, and 1,181 test images</a:t>
            </a:r>
            <a:endParaRPr lang="en-SA" sz="1600" dirty="0" err="1">
              <a:solidFill>
                <a:schemeClr val="bg1"/>
              </a:solidFill>
            </a:endParaRPr>
          </a:p>
        </p:txBody>
      </p:sp>
      <p:sp>
        <p:nvSpPr>
          <p:cNvPr id="7" name="TextBox 6">
            <a:extLst>
              <a:ext uri="{FF2B5EF4-FFF2-40B4-BE49-F238E27FC236}">
                <a16:creationId xmlns:a16="http://schemas.microsoft.com/office/drawing/2014/main" id="{E55D48D8-0439-0470-8C6A-B85779555439}"/>
              </a:ext>
            </a:extLst>
          </p:cNvPr>
          <p:cNvSpPr txBox="1"/>
          <p:nvPr/>
        </p:nvSpPr>
        <p:spPr>
          <a:xfrm>
            <a:off x="3851628" y="2165543"/>
            <a:ext cx="2243578" cy="2015936"/>
          </a:xfrm>
          <a:prstGeom prst="rect">
            <a:avLst/>
          </a:prstGeom>
          <a:noFill/>
        </p:spPr>
        <p:txBody>
          <a:bodyPr wrap="square" lIns="0" tIns="0" rIns="0" bIns="45720" rtlCol="0">
            <a:spAutoFit/>
          </a:bodyPr>
          <a:lstStyle/>
          <a:p>
            <a:r>
              <a:rPr lang="en-US" sz="1800" dirty="0">
                <a:solidFill>
                  <a:schemeClr val="bg1"/>
                </a:solidFill>
                <a:effectLst/>
                <a:latin typeface="Aptos" panose="020B0004020202020204" pitchFamily="34" charset="0"/>
                <a:ea typeface="Aptos" panose="020B0004020202020204" pitchFamily="34" charset="0"/>
                <a:cs typeface="Segoe UI" panose="020B0502040204020203" pitchFamily="34" charset="0"/>
              </a:rPr>
              <a:t>Training and fine-tuning the model, evaluating its performance using metrics like mean Average Precision (</a:t>
            </a:r>
            <a:r>
              <a:rPr lang="en-US" sz="1800" dirty="0" err="1">
                <a:solidFill>
                  <a:schemeClr val="bg1"/>
                </a:solidFill>
                <a:effectLst/>
                <a:latin typeface="Aptos" panose="020B0004020202020204" pitchFamily="34" charset="0"/>
                <a:ea typeface="Aptos" panose="020B0004020202020204" pitchFamily="34" charset="0"/>
                <a:cs typeface="Segoe UI" panose="020B0502040204020203" pitchFamily="34" charset="0"/>
              </a:rPr>
              <a:t>mAP</a:t>
            </a:r>
            <a:r>
              <a:rPr lang="en-US" sz="1800" dirty="0">
                <a:solidFill>
                  <a:schemeClr val="bg1"/>
                </a:solidFill>
                <a:effectLst/>
                <a:latin typeface="Aptos" panose="020B0004020202020204" pitchFamily="34" charset="0"/>
                <a:ea typeface="Aptos" panose="020B0004020202020204" pitchFamily="34" charset="0"/>
                <a:cs typeface="Segoe UI" panose="020B0502040204020203" pitchFamily="34" charset="0"/>
              </a:rPr>
              <a:t>)</a:t>
            </a:r>
            <a:r>
              <a:rPr lang="en-SA" sz="1600" dirty="0">
                <a:solidFill>
                  <a:schemeClr val="bg1"/>
                </a:solidFill>
                <a:effectLst/>
              </a:rPr>
              <a:t> </a:t>
            </a:r>
            <a:endParaRPr lang="en-SA" sz="1600" dirty="0">
              <a:solidFill>
                <a:schemeClr val="bg1"/>
              </a:solidFill>
            </a:endParaRPr>
          </a:p>
        </p:txBody>
      </p:sp>
      <p:sp>
        <p:nvSpPr>
          <p:cNvPr id="8" name="TextBox 7">
            <a:extLst>
              <a:ext uri="{FF2B5EF4-FFF2-40B4-BE49-F238E27FC236}">
                <a16:creationId xmlns:a16="http://schemas.microsoft.com/office/drawing/2014/main" id="{7443A56A-F8CE-2C48-D9CD-BC695564BEDF}"/>
              </a:ext>
            </a:extLst>
          </p:cNvPr>
          <p:cNvSpPr txBox="1"/>
          <p:nvPr/>
        </p:nvSpPr>
        <p:spPr>
          <a:xfrm>
            <a:off x="6730956" y="2165543"/>
            <a:ext cx="2243578" cy="1985159"/>
          </a:xfrm>
          <a:prstGeom prst="rect">
            <a:avLst/>
          </a:prstGeom>
          <a:noFill/>
        </p:spPr>
        <p:txBody>
          <a:bodyPr wrap="square" lIns="0" tIns="0" rIns="0" bIns="45720" rtlCol="0">
            <a:spAutoFit/>
          </a:bodyPr>
          <a:lstStyle/>
          <a:p>
            <a:pPr lvl="0">
              <a:tabLst>
                <a:tab pos="457200" algn="l"/>
              </a:tabLst>
            </a:pPr>
            <a:r>
              <a:rPr lang="en-US" dirty="0">
                <a:solidFill>
                  <a:schemeClr val="bg1"/>
                </a:solidFill>
                <a:latin typeface="Aptos" panose="020B0004020202020204" pitchFamily="34" charset="0"/>
                <a:cs typeface="Segoe UI" panose="020B0502040204020203" pitchFamily="34" charset="0"/>
              </a:rPr>
              <a:t>Assessing the model’s adaptability by testing it on unseen urban datasets with different city layouts, weather conditions, and camera angles.</a:t>
            </a:r>
            <a:endParaRPr lang="en-SA" dirty="0">
              <a:solidFill>
                <a:schemeClr val="bg1"/>
              </a:solidFill>
              <a:latin typeface="Aptos" panose="020B0004020202020204" pitchFamily="34" charset="0"/>
              <a:cs typeface="Segoe UI" panose="020B0502040204020203" pitchFamily="34" charset="0"/>
            </a:endParaRPr>
          </a:p>
        </p:txBody>
      </p:sp>
      <p:sp>
        <p:nvSpPr>
          <p:cNvPr id="10" name="TextBox 9">
            <a:extLst>
              <a:ext uri="{FF2B5EF4-FFF2-40B4-BE49-F238E27FC236}">
                <a16:creationId xmlns:a16="http://schemas.microsoft.com/office/drawing/2014/main" id="{5BF3C31A-0129-A6B8-B3D8-2745D879F00A}"/>
              </a:ext>
            </a:extLst>
          </p:cNvPr>
          <p:cNvSpPr txBox="1"/>
          <p:nvPr/>
        </p:nvSpPr>
        <p:spPr>
          <a:xfrm>
            <a:off x="9510365" y="2152628"/>
            <a:ext cx="2243578" cy="1708160"/>
          </a:xfrm>
          <a:prstGeom prst="rect">
            <a:avLst/>
          </a:prstGeom>
          <a:noFill/>
        </p:spPr>
        <p:txBody>
          <a:bodyPr wrap="square" lIns="0" tIns="0" rIns="0" bIns="45720" rtlCol="0">
            <a:spAutoFit/>
          </a:bodyPr>
          <a:lstStyle/>
          <a:p>
            <a:pPr lvl="0">
              <a:tabLst>
                <a:tab pos="457200" algn="l"/>
              </a:tabLst>
            </a:pPr>
            <a:r>
              <a:rPr lang="en-US" dirty="0">
                <a:solidFill>
                  <a:schemeClr val="bg1"/>
                </a:solidFill>
                <a:latin typeface="Aptos" panose="020B0004020202020204" pitchFamily="34" charset="0"/>
                <a:cs typeface="Segoe UI" panose="020B0502040204020203" pitchFamily="34" charset="0"/>
              </a:rPr>
              <a:t>Benchmarking the model with different models, baseline, regularized, adding synthetic data, and weighted images</a:t>
            </a:r>
          </a:p>
        </p:txBody>
      </p:sp>
    </p:spTree>
    <p:extLst>
      <p:ext uri="{BB962C8B-B14F-4D97-AF65-F5344CB8AC3E}">
        <p14:creationId xmlns:p14="http://schemas.microsoft.com/office/powerpoint/2010/main" val="3906067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LEAP Tech Event - Wikipedia">
            <a:extLst>
              <a:ext uri="{FF2B5EF4-FFF2-40B4-BE49-F238E27FC236}">
                <a16:creationId xmlns:a16="http://schemas.microsoft.com/office/drawing/2014/main" id="{A81B4402-038B-019B-C182-079F6B41B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287" r="12157" b="1"/>
          <a:stretch/>
        </p:blipFill>
        <p:spPr bwMode="auto">
          <a:xfrm>
            <a:off x="20" y="10"/>
            <a:ext cx="12191980" cy="6857990"/>
          </a:xfrm>
          <a:prstGeom prst="rect">
            <a:avLst/>
          </a:prstGeom>
          <a:solidFill>
            <a:srgbClr val="FFFFFF"/>
          </a:solidFill>
        </p:spPr>
      </p:pic>
      <p:sp>
        <p:nvSpPr>
          <p:cNvPr id="3" name="Slide Number Placeholder 2" hidden="1">
            <a:extLst>
              <a:ext uri="{FF2B5EF4-FFF2-40B4-BE49-F238E27FC236}">
                <a16:creationId xmlns:a16="http://schemas.microsoft.com/office/drawing/2014/main" id="{83E96AAA-4DDB-EC3C-0358-276773FBAE7C}"/>
              </a:ext>
            </a:extLst>
          </p:cNvPr>
          <p:cNvSpPr>
            <a:spLocks noGrp="1"/>
          </p:cNvSpPr>
          <p:nvPr>
            <p:ph type="sldNum" sz="quarter" idx="4294967295"/>
          </p:nvPr>
        </p:nvSpPr>
        <p:spPr>
          <a:xfrm>
            <a:off x="11645943" y="6403067"/>
            <a:ext cx="216000" cy="140400"/>
          </a:xfrm>
        </p:spPr>
        <p:txBody>
          <a:bodyPr/>
          <a:lstStyle/>
          <a:p>
            <a:pPr>
              <a:spcAft>
                <a:spcPts val="600"/>
              </a:spcAft>
            </a:pPr>
            <a:fld id="{EF2F7A32-C1EA-4F7E-B0A2-7FCB5BFE90DE}" type="slidenum">
              <a:rPr lang="en-AU" smtClean="0"/>
              <a:pPr>
                <a:spcAft>
                  <a:spcPts val="600"/>
                </a:spcAft>
              </a:pPr>
              <a:t>14</a:t>
            </a:fld>
            <a:endParaRPr lang="en-AU"/>
          </a:p>
        </p:txBody>
      </p:sp>
    </p:spTree>
    <p:extLst>
      <p:ext uri="{BB962C8B-B14F-4D97-AF65-F5344CB8AC3E}">
        <p14:creationId xmlns:p14="http://schemas.microsoft.com/office/powerpoint/2010/main" val="220955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C50D1-46D2-F0E1-CB78-44A262928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00A1A-A14E-368D-77AF-3126E58765B9}"/>
              </a:ext>
            </a:extLst>
          </p:cNvPr>
          <p:cNvSpPr>
            <a:spLocks noGrp="1"/>
          </p:cNvSpPr>
          <p:nvPr>
            <p:ph type="title"/>
          </p:nvPr>
        </p:nvSpPr>
        <p:spPr>
          <a:xfrm>
            <a:off x="327600" y="332076"/>
            <a:ext cx="11413296" cy="776139"/>
          </a:xfrm>
        </p:spPr>
        <p:txBody>
          <a:bodyPr/>
          <a:lstStyle/>
          <a:p>
            <a:pPr rtl="1"/>
            <a:r>
              <a:rPr lang="en-US" dirty="0"/>
              <a:t>Yolo</a:t>
            </a:r>
            <a:br>
              <a:rPr lang="en-US" dirty="0"/>
            </a:br>
            <a:r>
              <a:rPr lang="en-US" sz="2000" dirty="0"/>
              <a:t>You Only Look Once</a:t>
            </a:r>
            <a:endParaRPr lang="en-US" dirty="0"/>
          </a:p>
        </p:txBody>
      </p:sp>
      <p:pic>
        <p:nvPicPr>
          <p:cNvPr id="1026" name="Picture 2">
            <a:extLst>
              <a:ext uri="{FF2B5EF4-FFF2-40B4-BE49-F238E27FC236}">
                <a16:creationId xmlns:a16="http://schemas.microsoft.com/office/drawing/2014/main" id="{4608A7DF-BBD9-D5D9-4075-5A947A734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6409" y="186526"/>
            <a:ext cx="1006183" cy="5336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hows the architecture of YoloV11. | Download Scientific Diagram">
            <a:extLst>
              <a:ext uri="{FF2B5EF4-FFF2-40B4-BE49-F238E27FC236}">
                <a16:creationId xmlns:a16="http://schemas.microsoft.com/office/drawing/2014/main" id="{7200C076-4B00-1C8C-0EAD-8FBBA0EDB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748" y="1253765"/>
            <a:ext cx="10795000" cy="494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372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5F1B3-8FE3-9536-BB92-7A8B96ACE8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6361B-871D-1256-0728-8F8F5B691F99}"/>
              </a:ext>
            </a:extLst>
          </p:cNvPr>
          <p:cNvSpPr>
            <a:spLocks noGrp="1"/>
          </p:cNvSpPr>
          <p:nvPr>
            <p:ph type="title"/>
          </p:nvPr>
        </p:nvSpPr>
        <p:spPr>
          <a:xfrm>
            <a:off x="327600" y="332076"/>
            <a:ext cx="11413296" cy="776139"/>
          </a:xfrm>
        </p:spPr>
        <p:txBody>
          <a:bodyPr/>
          <a:lstStyle/>
          <a:p>
            <a:pPr rtl="1"/>
            <a:r>
              <a:rPr lang="en-US" dirty="0"/>
              <a:t>Yolo</a:t>
            </a:r>
            <a:br>
              <a:rPr lang="en-US" dirty="0"/>
            </a:br>
            <a:r>
              <a:rPr lang="en-US" sz="2000" dirty="0"/>
              <a:t>You Only Look Once</a:t>
            </a:r>
            <a:endParaRPr lang="en-US" dirty="0"/>
          </a:p>
        </p:txBody>
      </p:sp>
      <p:pic>
        <p:nvPicPr>
          <p:cNvPr id="1026" name="Picture 2">
            <a:extLst>
              <a:ext uri="{FF2B5EF4-FFF2-40B4-BE49-F238E27FC236}">
                <a16:creationId xmlns:a16="http://schemas.microsoft.com/office/drawing/2014/main" id="{12AEA236-E902-4B6A-AB06-E1ED281C2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6409" y="186526"/>
            <a:ext cx="1006183" cy="5336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178F35A-A5F8-E9F7-1036-569241EA2B12}"/>
              </a:ext>
            </a:extLst>
          </p:cNvPr>
          <p:cNvSpPr/>
          <p:nvPr/>
        </p:nvSpPr>
        <p:spPr>
          <a:xfrm>
            <a:off x="327600" y="1405032"/>
            <a:ext cx="2772000" cy="50682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A"/>
          </a:p>
        </p:txBody>
      </p:sp>
      <p:sp>
        <p:nvSpPr>
          <p:cNvPr id="4" name="Rectangle 3">
            <a:extLst>
              <a:ext uri="{FF2B5EF4-FFF2-40B4-BE49-F238E27FC236}">
                <a16:creationId xmlns:a16="http://schemas.microsoft.com/office/drawing/2014/main" id="{DB2D06E2-4D63-3CC5-7454-C6C543CA9DF0}"/>
              </a:ext>
            </a:extLst>
          </p:cNvPr>
          <p:cNvSpPr/>
          <p:nvPr/>
        </p:nvSpPr>
        <p:spPr>
          <a:xfrm>
            <a:off x="3226703" y="1406720"/>
            <a:ext cx="2772000" cy="50682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A"/>
          </a:p>
        </p:txBody>
      </p:sp>
      <p:sp>
        <p:nvSpPr>
          <p:cNvPr id="5" name="Rectangle 4">
            <a:extLst>
              <a:ext uri="{FF2B5EF4-FFF2-40B4-BE49-F238E27FC236}">
                <a16:creationId xmlns:a16="http://schemas.microsoft.com/office/drawing/2014/main" id="{FB400F32-70B6-EA32-C12A-82C5345BF41C}"/>
              </a:ext>
            </a:extLst>
          </p:cNvPr>
          <p:cNvSpPr/>
          <p:nvPr/>
        </p:nvSpPr>
        <p:spPr>
          <a:xfrm>
            <a:off x="6125806" y="1402297"/>
            <a:ext cx="2772000" cy="50682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A"/>
          </a:p>
        </p:txBody>
      </p:sp>
      <p:sp>
        <p:nvSpPr>
          <p:cNvPr id="6" name="Rectangle 5">
            <a:extLst>
              <a:ext uri="{FF2B5EF4-FFF2-40B4-BE49-F238E27FC236}">
                <a16:creationId xmlns:a16="http://schemas.microsoft.com/office/drawing/2014/main" id="{625368F8-A2A5-4DB2-1C58-1A96E7DC648D}"/>
              </a:ext>
            </a:extLst>
          </p:cNvPr>
          <p:cNvSpPr/>
          <p:nvPr/>
        </p:nvSpPr>
        <p:spPr>
          <a:xfrm>
            <a:off x="9024908" y="1402298"/>
            <a:ext cx="2772000" cy="50682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A"/>
          </a:p>
        </p:txBody>
      </p:sp>
      <p:sp>
        <p:nvSpPr>
          <p:cNvPr id="7" name="TextBox 6">
            <a:extLst>
              <a:ext uri="{FF2B5EF4-FFF2-40B4-BE49-F238E27FC236}">
                <a16:creationId xmlns:a16="http://schemas.microsoft.com/office/drawing/2014/main" id="{420506BD-0C77-16F4-CD04-4590B15F1972}"/>
              </a:ext>
            </a:extLst>
          </p:cNvPr>
          <p:cNvSpPr txBox="1"/>
          <p:nvPr/>
        </p:nvSpPr>
        <p:spPr>
          <a:xfrm>
            <a:off x="894347" y="1495422"/>
            <a:ext cx="1682790" cy="369332"/>
          </a:xfrm>
          <a:prstGeom prst="rect">
            <a:avLst/>
          </a:prstGeom>
          <a:noFill/>
        </p:spPr>
        <p:txBody>
          <a:bodyPr wrap="square">
            <a:spAutoFit/>
          </a:bodyPr>
          <a:lstStyle/>
          <a:p>
            <a:pPr algn="ctr"/>
            <a:r>
              <a:rPr lang="en-US" sz="1600" cap="all" dirty="0">
                <a:solidFill>
                  <a:schemeClr val="accent6"/>
                </a:solidFill>
                <a:latin typeface="+mj-lt"/>
                <a:ea typeface="+mj-ea"/>
                <a:cs typeface="+mj-cs"/>
              </a:rPr>
              <a:t>Backbone</a:t>
            </a:r>
            <a:r>
              <a:rPr lang="en-US" sz="1800" b="1" dirty="0">
                <a:solidFill>
                  <a:schemeClr val="accent6"/>
                </a:solidFill>
                <a:effectLst/>
                <a:latin typeface="Aptos" panose="020B0004020202020204" pitchFamily="34" charset="0"/>
                <a:ea typeface="Aptos" panose="020B0004020202020204" pitchFamily="34" charset="0"/>
                <a:cs typeface="Aptos" panose="020B0004020202020204" pitchFamily="34" charset="0"/>
              </a:rPr>
              <a:t> </a:t>
            </a:r>
            <a:endParaRPr lang="en-SA" dirty="0">
              <a:solidFill>
                <a:schemeClr val="accent6"/>
              </a:solidFill>
            </a:endParaRPr>
          </a:p>
        </p:txBody>
      </p:sp>
      <p:sp>
        <p:nvSpPr>
          <p:cNvPr id="8" name="TextBox 7">
            <a:extLst>
              <a:ext uri="{FF2B5EF4-FFF2-40B4-BE49-F238E27FC236}">
                <a16:creationId xmlns:a16="http://schemas.microsoft.com/office/drawing/2014/main" id="{5DBE104E-49F0-B72F-9851-4698D42CF38C}"/>
              </a:ext>
            </a:extLst>
          </p:cNvPr>
          <p:cNvSpPr txBox="1"/>
          <p:nvPr/>
        </p:nvSpPr>
        <p:spPr>
          <a:xfrm>
            <a:off x="3415862" y="1480592"/>
            <a:ext cx="2417379" cy="338554"/>
          </a:xfrm>
          <a:prstGeom prst="rect">
            <a:avLst/>
          </a:prstGeom>
          <a:noFill/>
        </p:spPr>
        <p:txBody>
          <a:bodyPr wrap="square">
            <a:spAutoFit/>
          </a:bodyPr>
          <a:lstStyle/>
          <a:p>
            <a:pPr algn="ctr"/>
            <a:r>
              <a:rPr lang="en-US" sz="1600" cap="all" dirty="0">
                <a:solidFill>
                  <a:schemeClr val="accent6"/>
                </a:solidFill>
                <a:latin typeface="+mj-lt"/>
                <a:ea typeface="+mj-ea"/>
                <a:cs typeface="+mj-cs"/>
              </a:rPr>
              <a:t>Transition Layer  </a:t>
            </a:r>
            <a:endParaRPr lang="en-SA" sz="1600" cap="all" dirty="0">
              <a:solidFill>
                <a:schemeClr val="accent6"/>
              </a:solidFill>
              <a:latin typeface="+mj-lt"/>
              <a:ea typeface="+mj-ea"/>
              <a:cs typeface="+mj-cs"/>
            </a:endParaRPr>
          </a:p>
        </p:txBody>
      </p:sp>
      <p:sp>
        <p:nvSpPr>
          <p:cNvPr id="9" name="TextBox 8">
            <a:extLst>
              <a:ext uri="{FF2B5EF4-FFF2-40B4-BE49-F238E27FC236}">
                <a16:creationId xmlns:a16="http://schemas.microsoft.com/office/drawing/2014/main" id="{1C2D4145-CABE-E4CA-343C-7561CFCD1259}"/>
              </a:ext>
            </a:extLst>
          </p:cNvPr>
          <p:cNvSpPr txBox="1"/>
          <p:nvPr/>
        </p:nvSpPr>
        <p:spPr>
          <a:xfrm>
            <a:off x="6851069" y="1480592"/>
            <a:ext cx="1321473" cy="369332"/>
          </a:xfrm>
          <a:prstGeom prst="rect">
            <a:avLst/>
          </a:prstGeom>
          <a:noFill/>
        </p:spPr>
        <p:txBody>
          <a:bodyPr wrap="square">
            <a:spAutoFit/>
          </a:bodyPr>
          <a:lstStyle/>
          <a:p>
            <a:pPr algn="ctr"/>
            <a:r>
              <a:rPr lang="en-US" sz="1600" cap="all" dirty="0">
                <a:solidFill>
                  <a:schemeClr val="accent6"/>
                </a:solidFill>
                <a:latin typeface="+mj-lt"/>
                <a:ea typeface="+mj-ea"/>
                <a:cs typeface="+mj-cs"/>
              </a:rPr>
              <a:t>Neck</a:t>
            </a:r>
            <a:r>
              <a:rPr lang="en-US" sz="1800" b="1" dirty="0">
                <a:solidFill>
                  <a:schemeClr val="accent6"/>
                </a:solidFill>
                <a:effectLst/>
                <a:latin typeface="Aptos" panose="020B0004020202020204" pitchFamily="34" charset="0"/>
                <a:ea typeface="Aptos" panose="020B0004020202020204" pitchFamily="34" charset="0"/>
                <a:cs typeface="Aptos" panose="020B0004020202020204" pitchFamily="34" charset="0"/>
              </a:rPr>
              <a:t> </a:t>
            </a:r>
            <a:endParaRPr lang="en-SA" dirty="0">
              <a:solidFill>
                <a:schemeClr val="accent6"/>
              </a:solidFill>
            </a:endParaRPr>
          </a:p>
        </p:txBody>
      </p:sp>
      <p:sp>
        <p:nvSpPr>
          <p:cNvPr id="10" name="TextBox 9">
            <a:extLst>
              <a:ext uri="{FF2B5EF4-FFF2-40B4-BE49-F238E27FC236}">
                <a16:creationId xmlns:a16="http://schemas.microsoft.com/office/drawing/2014/main" id="{04C9AC66-7185-AF4A-C99B-818D0A4618C4}"/>
              </a:ext>
            </a:extLst>
          </p:cNvPr>
          <p:cNvSpPr txBox="1"/>
          <p:nvPr/>
        </p:nvSpPr>
        <p:spPr>
          <a:xfrm>
            <a:off x="9750171" y="1480592"/>
            <a:ext cx="1321473" cy="369332"/>
          </a:xfrm>
          <a:prstGeom prst="rect">
            <a:avLst/>
          </a:prstGeom>
          <a:noFill/>
        </p:spPr>
        <p:txBody>
          <a:bodyPr wrap="square">
            <a:spAutoFit/>
          </a:bodyPr>
          <a:lstStyle/>
          <a:p>
            <a:pPr algn="ctr"/>
            <a:r>
              <a:rPr lang="en-US" sz="1600" cap="all" dirty="0">
                <a:solidFill>
                  <a:schemeClr val="accent6"/>
                </a:solidFill>
                <a:latin typeface="+mj-lt"/>
                <a:ea typeface="+mj-ea"/>
                <a:cs typeface="+mj-cs"/>
              </a:rPr>
              <a:t>Head</a:t>
            </a:r>
            <a:r>
              <a:rPr lang="en-US" sz="1800" b="1" dirty="0">
                <a:solidFill>
                  <a:schemeClr val="accent6"/>
                </a:solidFill>
                <a:effectLst/>
                <a:latin typeface="Aptos" panose="020B0004020202020204" pitchFamily="34" charset="0"/>
                <a:ea typeface="Aptos" panose="020B0004020202020204" pitchFamily="34" charset="0"/>
                <a:cs typeface="Aptos" panose="020B0004020202020204" pitchFamily="34" charset="0"/>
              </a:rPr>
              <a:t> </a:t>
            </a:r>
            <a:endParaRPr lang="en-SA" dirty="0">
              <a:solidFill>
                <a:schemeClr val="accent6"/>
              </a:solidFill>
            </a:endParaRPr>
          </a:p>
        </p:txBody>
      </p:sp>
      <p:sp>
        <p:nvSpPr>
          <p:cNvPr id="12" name="TextBox 11">
            <a:extLst>
              <a:ext uri="{FF2B5EF4-FFF2-40B4-BE49-F238E27FC236}">
                <a16:creationId xmlns:a16="http://schemas.microsoft.com/office/drawing/2014/main" id="{F08D5920-E7A3-7CC2-C016-33C9EB3FA388}"/>
              </a:ext>
            </a:extLst>
          </p:cNvPr>
          <p:cNvSpPr txBox="1"/>
          <p:nvPr/>
        </p:nvSpPr>
        <p:spPr>
          <a:xfrm>
            <a:off x="703056" y="2146741"/>
            <a:ext cx="2044109" cy="369332"/>
          </a:xfrm>
          <a:prstGeom prst="rect">
            <a:avLst/>
          </a:prstGeom>
          <a:noFill/>
        </p:spPr>
        <p:txBody>
          <a:bodyPr wrap="square">
            <a:spAutoFit/>
          </a:bodyPr>
          <a:lstStyle/>
          <a:p>
            <a:r>
              <a:rPr lang="en-US" sz="1800" dirty="0">
                <a:solidFill>
                  <a:schemeClr val="accent4"/>
                </a:solidFill>
                <a:effectLst/>
                <a:latin typeface="Aptos" panose="020B0004020202020204" pitchFamily="34" charset="0"/>
                <a:ea typeface="Aptos" panose="020B0004020202020204" pitchFamily="34" charset="0"/>
                <a:cs typeface="Arial" panose="020B0604020202020204" pitchFamily="34" charset="0"/>
              </a:rPr>
              <a:t>Feature Extraction</a:t>
            </a:r>
            <a:r>
              <a:rPr lang="en-SA" dirty="0">
                <a:solidFill>
                  <a:schemeClr val="accent4"/>
                </a:solidFill>
                <a:effectLst/>
              </a:rPr>
              <a:t> </a:t>
            </a:r>
            <a:endParaRPr lang="en-SA" dirty="0">
              <a:solidFill>
                <a:schemeClr val="accent4"/>
              </a:solidFill>
            </a:endParaRPr>
          </a:p>
        </p:txBody>
      </p:sp>
      <p:sp>
        <p:nvSpPr>
          <p:cNvPr id="14" name="TextBox 13">
            <a:extLst>
              <a:ext uri="{FF2B5EF4-FFF2-40B4-BE49-F238E27FC236}">
                <a16:creationId xmlns:a16="http://schemas.microsoft.com/office/drawing/2014/main" id="{F7AF29D9-BF0C-5CAD-D7C2-4B9B4A07BAF1}"/>
              </a:ext>
            </a:extLst>
          </p:cNvPr>
          <p:cNvSpPr txBox="1"/>
          <p:nvPr/>
        </p:nvSpPr>
        <p:spPr>
          <a:xfrm>
            <a:off x="3238551" y="2146741"/>
            <a:ext cx="2772000" cy="369332"/>
          </a:xfrm>
          <a:prstGeom prst="rect">
            <a:avLst/>
          </a:prstGeom>
          <a:noFill/>
        </p:spPr>
        <p:txBody>
          <a:bodyPr wrap="square">
            <a:spAutoFit/>
          </a:bodyPr>
          <a:lstStyle/>
          <a:p>
            <a:r>
              <a:rPr lang="en-US" sz="1800" dirty="0">
                <a:solidFill>
                  <a:schemeClr val="accent4"/>
                </a:solidFill>
                <a:effectLst/>
                <a:latin typeface="Aptos" panose="020B0004020202020204" pitchFamily="34" charset="0"/>
                <a:ea typeface="Aptos" panose="020B0004020202020204" pitchFamily="34" charset="0"/>
                <a:cs typeface="Arial" panose="020B0604020202020204" pitchFamily="34" charset="0"/>
              </a:rPr>
              <a:t>Multi-Scale Pooling (SPPF)</a:t>
            </a:r>
            <a:r>
              <a:rPr lang="en-SA" dirty="0">
                <a:solidFill>
                  <a:schemeClr val="accent4"/>
                </a:solidFill>
                <a:effectLst/>
              </a:rPr>
              <a:t> </a:t>
            </a:r>
            <a:endParaRPr lang="en-SA" dirty="0">
              <a:solidFill>
                <a:schemeClr val="accent4"/>
              </a:solidFill>
            </a:endParaRPr>
          </a:p>
        </p:txBody>
      </p:sp>
      <p:sp>
        <p:nvSpPr>
          <p:cNvPr id="16" name="TextBox 15">
            <a:extLst>
              <a:ext uri="{FF2B5EF4-FFF2-40B4-BE49-F238E27FC236}">
                <a16:creationId xmlns:a16="http://schemas.microsoft.com/office/drawing/2014/main" id="{0F0A02BC-A72E-128F-EC53-E36BA8607C02}"/>
              </a:ext>
            </a:extLst>
          </p:cNvPr>
          <p:cNvSpPr txBox="1"/>
          <p:nvPr/>
        </p:nvSpPr>
        <p:spPr>
          <a:xfrm>
            <a:off x="6420638" y="2146741"/>
            <a:ext cx="2182333" cy="369332"/>
          </a:xfrm>
          <a:prstGeom prst="rect">
            <a:avLst/>
          </a:prstGeom>
          <a:noFill/>
        </p:spPr>
        <p:txBody>
          <a:bodyPr wrap="square">
            <a:spAutoFit/>
          </a:bodyPr>
          <a:lstStyle/>
          <a:p>
            <a:r>
              <a:rPr lang="en-US" sz="1800" dirty="0">
                <a:solidFill>
                  <a:schemeClr val="accent4"/>
                </a:solidFill>
                <a:effectLst/>
                <a:latin typeface="Aptos" panose="020B0004020202020204" pitchFamily="34" charset="0"/>
                <a:ea typeface="Aptos" panose="020B0004020202020204" pitchFamily="34" charset="0"/>
                <a:cs typeface="Arial" panose="020B0604020202020204" pitchFamily="34" charset="0"/>
              </a:rPr>
              <a:t>Feature Refinement</a:t>
            </a:r>
            <a:endParaRPr lang="en-SA" dirty="0">
              <a:solidFill>
                <a:schemeClr val="accent4"/>
              </a:solidFill>
            </a:endParaRPr>
          </a:p>
        </p:txBody>
      </p:sp>
      <p:sp>
        <p:nvSpPr>
          <p:cNvPr id="18" name="TextBox 17">
            <a:extLst>
              <a:ext uri="{FF2B5EF4-FFF2-40B4-BE49-F238E27FC236}">
                <a16:creationId xmlns:a16="http://schemas.microsoft.com/office/drawing/2014/main" id="{AC596385-073B-B455-5A5C-C619B31E4295}"/>
              </a:ext>
            </a:extLst>
          </p:cNvPr>
          <p:cNvSpPr txBox="1"/>
          <p:nvPr/>
        </p:nvSpPr>
        <p:spPr>
          <a:xfrm>
            <a:off x="9202295" y="2144007"/>
            <a:ext cx="2426881" cy="369332"/>
          </a:xfrm>
          <a:prstGeom prst="rect">
            <a:avLst/>
          </a:prstGeom>
          <a:noFill/>
        </p:spPr>
        <p:txBody>
          <a:bodyPr wrap="square">
            <a:spAutoFit/>
          </a:bodyPr>
          <a:lstStyle/>
          <a:p>
            <a:r>
              <a:rPr lang="en-US" sz="1800" dirty="0">
                <a:solidFill>
                  <a:schemeClr val="accent4"/>
                </a:solidFill>
                <a:effectLst/>
                <a:latin typeface="Aptos" panose="020B0004020202020204" pitchFamily="34" charset="0"/>
                <a:ea typeface="Aptos" panose="020B0004020202020204" pitchFamily="34" charset="0"/>
                <a:cs typeface="Arial" panose="020B0604020202020204" pitchFamily="34" charset="0"/>
              </a:rPr>
              <a:t>Prediction and Output</a:t>
            </a:r>
            <a:r>
              <a:rPr lang="en-SA" dirty="0">
                <a:solidFill>
                  <a:schemeClr val="accent4"/>
                </a:solidFill>
                <a:effectLst/>
              </a:rPr>
              <a:t> </a:t>
            </a:r>
            <a:endParaRPr lang="en-SA" dirty="0">
              <a:solidFill>
                <a:schemeClr val="accent4"/>
              </a:solidFill>
            </a:endParaRPr>
          </a:p>
        </p:txBody>
      </p:sp>
      <p:sp>
        <p:nvSpPr>
          <p:cNvPr id="20" name="Rounded Rectangle 19">
            <a:extLst>
              <a:ext uri="{FF2B5EF4-FFF2-40B4-BE49-F238E27FC236}">
                <a16:creationId xmlns:a16="http://schemas.microsoft.com/office/drawing/2014/main" id="{116E36DD-39C5-5BC4-AC0E-172BC7FA541F}"/>
              </a:ext>
            </a:extLst>
          </p:cNvPr>
          <p:cNvSpPr/>
          <p:nvPr/>
        </p:nvSpPr>
        <p:spPr>
          <a:xfrm>
            <a:off x="476536" y="2798060"/>
            <a:ext cx="2518412" cy="1095631"/>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US" sz="1200" b="1" i="0" dirty="0">
                <a:solidFill>
                  <a:srgbClr val="FF0000"/>
                </a:solidFill>
                <a:effectLst/>
              </a:rPr>
              <a:t>C3K2</a:t>
            </a:r>
            <a:r>
              <a:rPr lang="en-US" sz="1200" b="0" i="0" dirty="0">
                <a:solidFill>
                  <a:srgbClr val="404040"/>
                </a:solidFill>
                <a:effectLst/>
              </a:rPr>
              <a:t> is a specialized convolutional block designed to enhance feature extraction while maintaining computational efficiency</a:t>
            </a:r>
            <a:endParaRPr lang="en-SA" sz="1200" dirty="0"/>
          </a:p>
        </p:txBody>
      </p:sp>
      <p:sp>
        <p:nvSpPr>
          <p:cNvPr id="21" name="Rounded Rectangle 20">
            <a:extLst>
              <a:ext uri="{FF2B5EF4-FFF2-40B4-BE49-F238E27FC236}">
                <a16:creationId xmlns:a16="http://schemas.microsoft.com/office/drawing/2014/main" id="{8CE99E68-5302-36E3-1EDF-82589CED3041}"/>
              </a:ext>
            </a:extLst>
          </p:cNvPr>
          <p:cNvSpPr/>
          <p:nvPr/>
        </p:nvSpPr>
        <p:spPr>
          <a:xfrm>
            <a:off x="3353497" y="3893691"/>
            <a:ext cx="2518412" cy="1373774"/>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SA" sz="1200" b="1" dirty="0">
                <a:solidFill>
                  <a:srgbClr val="FF0000"/>
                </a:solidFill>
              </a:rPr>
              <a:t>SPPF </a:t>
            </a:r>
            <a:r>
              <a:rPr lang="en-SA" sz="1200" dirty="0">
                <a:solidFill>
                  <a:srgbClr val="404040"/>
                </a:solidFill>
              </a:rPr>
              <a:t>Aggregates multi-scale features by pooling different spatial regions, improving the model's ability to detect objects of varying sizes without significantly slowing down inference.</a:t>
            </a:r>
          </a:p>
        </p:txBody>
      </p:sp>
      <p:sp>
        <p:nvSpPr>
          <p:cNvPr id="22" name="Rounded Rectangle 21">
            <a:extLst>
              <a:ext uri="{FF2B5EF4-FFF2-40B4-BE49-F238E27FC236}">
                <a16:creationId xmlns:a16="http://schemas.microsoft.com/office/drawing/2014/main" id="{BDCF396D-9EA5-8211-C752-2C55A08AFEB0}"/>
              </a:ext>
            </a:extLst>
          </p:cNvPr>
          <p:cNvSpPr/>
          <p:nvPr/>
        </p:nvSpPr>
        <p:spPr>
          <a:xfrm>
            <a:off x="6255997" y="2658988"/>
            <a:ext cx="2511613" cy="1373774"/>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US" sz="1200" b="1" dirty="0">
                <a:solidFill>
                  <a:srgbClr val="FF0000"/>
                </a:solidFill>
              </a:rPr>
              <a:t>C2PSA</a:t>
            </a:r>
            <a:r>
              <a:rPr lang="en-US" sz="1800" b="1" i="1" dirty="0">
                <a:effectLst/>
                <a:latin typeface="Aptos" panose="020B0004020202020204" pitchFamily="34" charset="0"/>
                <a:ea typeface="Aptos" panose="020B0004020202020204" pitchFamily="34" charset="0"/>
                <a:cs typeface="Arial" panose="020B0604020202020204" pitchFamily="34" charset="0"/>
              </a:rPr>
              <a:t> </a:t>
            </a:r>
            <a:r>
              <a:rPr lang="en-US" sz="1200" dirty="0">
                <a:solidFill>
                  <a:srgbClr val="404040"/>
                </a:solidFill>
              </a:rPr>
              <a:t>allowing the model to focus more effectively on critical and more informative regions. This is particularly valuable when detecting partially hidden or small objects</a:t>
            </a:r>
            <a:endParaRPr lang="en-SA" sz="1200" dirty="0">
              <a:solidFill>
                <a:srgbClr val="404040"/>
              </a:solidFill>
            </a:endParaRPr>
          </a:p>
        </p:txBody>
      </p:sp>
      <p:sp>
        <p:nvSpPr>
          <p:cNvPr id="23" name="Rounded Rectangle 22">
            <a:extLst>
              <a:ext uri="{FF2B5EF4-FFF2-40B4-BE49-F238E27FC236}">
                <a16:creationId xmlns:a16="http://schemas.microsoft.com/office/drawing/2014/main" id="{B00C2B88-FA39-3264-BE49-29D217C82FB7}"/>
              </a:ext>
            </a:extLst>
          </p:cNvPr>
          <p:cNvSpPr/>
          <p:nvPr/>
        </p:nvSpPr>
        <p:spPr>
          <a:xfrm>
            <a:off x="9151701" y="4172356"/>
            <a:ext cx="2518412" cy="1373774"/>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US" sz="1200" b="1" dirty="0">
                <a:solidFill>
                  <a:srgbClr val="FF0000"/>
                </a:solidFill>
              </a:rPr>
              <a:t>CBS (Convolution-</a:t>
            </a:r>
            <a:r>
              <a:rPr lang="en-US" sz="1200" b="1" dirty="0" err="1">
                <a:solidFill>
                  <a:srgbClr val="FF0000"/>
                </a:solidFill>
              </a:rPr>
              <a:t>BatchNorm</a:t>
            </a:r>
            <a:r>
              <a:rPr lang="en-US" sz="1200" b="1" dirty="0">
                <a:solidFill>
                  <a:srgbClr val="FF0000"/>
                </a:solidFill>
              </a:rPr>
              <a:t>-</a:t>
            </a:r>
            <a:r>
              <a:rPr lang="en-US" sz="1200" b="1" dirty="0" err="1">
                <a:solidFill>
                  <a:srgbClr val="FF0000"/>
                </a:solidFill>
              </a:rPr>
              <a:t>SiLU</a:t>
            </a:r>
            <a:r>
              <a:rPr lang="en-US" sz="1200" b="1" dirty="0">
                <a:solidFill>
                  <a:srgbClr val="FF0000"/>
                </a:solidFill>
              </a:rPr>
              <a:t>) </a:t>
            </a:r>
            <a:r>
              <a:rPr lang="en-US" sz="1200" dirty="0">
                <a:solidFill>
                  <a:srgbClr val="404040"/>
                </a:solidFill>
              </a:rPr>
              <a:t>layers to efficiently process feature maps, generating precise bounding box coordinates and classification probabilities.</a:t>
            </a:r>
            <a:endParaRPr lang="en-SA" sz="1200" dirty="0">
              <a:solidFill>
                <a:srgbClr val="404040"/>
              </a:solidFill>
            </a:endParaRPr>
          </a:p>
        </p:txBody>
      </p:sp>
      <p:sp>
        <p:nvSpPr>
          <p:cNvPr id="24" name="Plus 23">
            <a:extLst>
              <a:ext uri="{FF2B5EF4-FFF2-40B4-BE49-F238E27FC236}">
                <a16:creationId xmlns:a16="http://schemas.microsoft.com/office/drawing/2014/main" id="{3D827E18-0AA5-28AB-8393-B13757D7F278}"/>
              </a:ext>
            </a:extLst>
          </p:cNvPr>
          <p:cNvSpPr/>
          <p:nvPr/>
        </p:nvSpPr>
        <p:spPr>
          <a:xfrm>
            <a:off x="4400205" y="3429000"/>
            <a:ext cx="424994" cy="399644"/>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5" name="Plus 24">
            <a:extLst>
              <a:ext uri="{FF2B5EF4-FFF2-40B4-BE49-F238E27FC236}">
                <a16:creationId xmlns:a16="http://schemas.microsoft.com/office/drawing/2014/main" id="{A72F9CEF-CE31-30B6-3B0D-B7043A09A646}"/>
              </a:ext>
            </a:extLst>
          </p:cNvPr>
          <p:cNvSpPr/>
          <p:nvPr/>
        </p:nvSpPr>
        <p:spPr>
          <a:xfrm>
            <a:off x="7299308" y="4112401"/>
            <a:ext cx="424994" cy="399644"/>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6" name="Rectangle 25">
            <a:extLst>
              <a:ext uri="{FF2B5EF4-FFF2-40B4-BE49-F238E27FC236}">
                <a16:creationId xmlns:a16="http://schemas.microsoft.com/office/drawing/2014/main" id="{8815D90F-21AE-0B72-3333-F5A986DE16D4}"/>
              </a:ext>
            </a:extLst>
          </p:cNvPr>
          <p:cNvSpPr/>
          <p:nvPr/>
        </p:nvSpPr>
        <p:spPr>
          <a:xfrm>
            <a:off x="6950910" y="4621461"/>
            <a:ext cx="1121790" cy="3693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FF0000"/>
                </a:solidFill>
                <a:effectLst/>
              </a:rPr>
              <a:t>C3K2</a:t>
            </a:r>
            <a:endParaRPr lang="en-SA" dirty="0"/>
          </a:p>
        </p:txBody>
      </p:sp>
      <p:sp>
        <p:nvSpPr>
          <p:cNvPr id="28" name="Rectangle 27">
            <a:extLst>
              <a:ext uri="{FF2B5EF4-FFF2-40B4-BE49-F238E27FC236}">
                <a16:creationId xmlns:a16="http://schemas.microsoft.com/office/drawing/2014/main" id="{BD27CAE1-F08D-4BD9-48EE-1C8CC5D0C658}"/>
              </a:ext>
            </a:extLst>
          </p:cNvPr>
          <p:cNvSpPr/>
          <p:nvPr/>
        </p:nvSpPr>
        <p:spPr>
          <a:xfrm>
            <a:off x="4063656" y="2976543"/>
            <a:ext cx="1121790" cy="3693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FF0000"/>
                </a:solidFill>
                <a:effectLst/>
              </a:rPr>
              <a:t>C3K2</a:t>
            </a:r>
            <a:endParaRPr lang="en-SA" dirty="0"/>
          </a:p>
        </p:txBody>
      </p:sp>
      <p:cxnSp>
        <p:nvCxnSpPr>
          <p:cNvPr id="39" name="Curved Connector 38">
            <a:extLst>
              <a:ext uri="{FF2B5EF4-FFF2-40B4-BE49-F238E27FC236}">
                <a16:creationId xmlns:a16="http://schemas.microsoft.com/office/drawing/2014/main" id="{8CC80421-B261-FA3E-400B-9B5A01BE37B1}"/>
              </a:ext>
            </a:extLst>
          </p:cNvPr>
          <p:cNvCxnSpPr>
            <a:cxnSpLocks/>
            <a:stCxn id="20" idx="2"/>
            <a:endCxn id="21" idx="1"/>
          </p:cNvCxnSpPr>
          <p:nvPr/>
        </p:nvCxnSpPr>
        <p:spPr>
          <a:xfrm rot="16200000" flipH="1">
            <a:off x="2201176" y="3428256"/>
            <a:ext cx="686887" cy="1617755"/>
          </a:xfrm>
          <a:prstGeom prst="curvedConnector2">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Curved Connector 41">
            <a:extLst>
              <a:ext uri="{FF2B5EF4-FFF2-40B4-BE49-F238E27FC236}">
                <a16:creationId xmlns:a16="http://schemas.microsoft.com/office/drawing/2014/main" id="{E98B0239-86C1-5BEF-64FA-FFCB44FB05AB}"/>
              </a:ext>
            </a:extLst>
          </p:cNvPr>
          <p:cNvCxnSpPr>
            <a:cxnSpLocks/>
            <a:stCxn id="21" idx="3"/>
          </p:cNvCxnSpPr>
          <p:nvPr/>
        </p:nvCxnSpPr>
        <p:spPr>
          <a:xfrm flipV="1">
            <a:off x="5871909" y="4032762"/>
            <a:ext cx="548729" cy="547816"/>
          </a:xfrm>
          <a:prstGeom prst="curvedConnector3">
            <a:avLst>
              <a:gd name="adj1" fmla="val 98102"/>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urved Connector 51">
            <a:extLst>
              <a:ext uri="{FF2B5EF4-FFF2-40B4-BE49-F238E27FC236}">
                <a16:creationId xmlns:a16="http://schemas.microsoft.com/office/drawing/2014/main" id="{0A62B629-8F87-14EB-5BDF-57A958144407}"/>
              </a:ext>
            </a:extLst>
          </p:cNvPr>
          <p:cNvCxnSpPr>
            <a:stCxn id="22" idx="3"/>
            <a:endCxn id="23" idx="0"/>
          </p:cNvCxnSpPr>
          <p:nvPr/>
        </p:nvCxnSpPr>
        <p:spPr>
          <a:xfrm>
            <a:off x="8767610" y="3345875"/>
            <a:ext cx="1643297" cy="826481"/>
          </a:xfrm>
          <a:prstGeom prst="curvedConnector2">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3309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D6C67-34A5-A475-1A1C-03BC45B09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E3FE4-E59E-5C0F-6706-E4B8DE830D49}"/>
              </a:ext>
            </a:extLst>
          </p:cNvPr>
          <p:cNvSpPr>
            <a:spLocks noGrp="1"/>
          </p:cNvSpPr>
          <p:nvPr>
            <p:ph type="title"/>
          </p:nvPr>
        </p:nvSpPr>
        <p:spPr/>
        <p:txBody>
          <a:bodyPr/>
          <a:lstStyle/>
          <a:p>
            <a:pPr marL="0" indent="0" algn="l" defTabSz="914377" rtl="1" eaLnBrk="1" latinLnBrk="0" hangingPunct="1">
              <a:lnSpc>
                <a:spcPct val="80000"/>
              </a:lnSpc>
              <a:spcBef>
                <a:spcPct val="0"/>
              </a:spcBef>
              <a:buNone/>
            </a:pPr>
            <a:r>
              <a:rPr lang="en-US" dirty="0"/>
              <a:t>Preprocessing</a:t>
            </a:r>
          </a:p>
        </p:txBody>
      </p:sp>
      <p:sp>
        <p:nvSpPr>
          <p:cNvPr id="3" name="Text Placeholder 2">
            <a:extLst>
              <a:ext uri="{FF2B5EF4-FFF2-40B4-BE49-F238E27FC236}">
                <a16:creationId xmlns:a16="http://schemas.microsoft.com/office/drawing/2014/main" id="{43D45EAC-F0A8-DF41-54AA-56DE80AB4E68}"/>
              </a:ext>
            </a:extLst>
          </p:cNvPr>
          <p:cNvSpPr>
            <a:spLocks noGrp="1"/>
          </p:cNvSpPr>
          <p:nvPr>
            <p:ph type="body" sz="quarter" idx="16"/>
          </p:nvPr>
        </p:nvSpPr>
        <p:spPr>
          <a:xfrm>
            <a:off x="336550" y="1023221"/>
            <a:ext cx="11517313" cy="633287"/>
          </a:xfrm>
        </p:spPr>
        <p:txBody>
          <a:bodyPr/>
          <a:lstStyle/>
          <a:p>
            <a:pPr marL="0" indent="0" algn="just" defTabSz="914377" eaLnBrk="1" latinLnBrk="0" hangingPunct="1">
              <a:lnSpc>
                <a:spcPct val="90000"/>
              </a:lnSpc>
              <a:spcBef>
                <a:spcPts val="800"/>
              </a:spcBef>
              <a:spcAft>
                <a:spcPts val="0"/>
              </a:spcAft>
              <a:buFont typeface="Arial" panose="020B0604020202020204" pitchFamily="34" charset="0"/>
              <a:buNone/>
            </a:pPr>
            <a:r>
              <a:rPr lang="en-US" b="0" dirty="0"/>
              <a:t>To enable effective model training, essential preprocessing steps were applied to enhance data quality, including image resizing, annotation standardization, class balancing, and format optimization for YOLOv11 compatibility</a:t>
            </a:r>
            <a:endParaRPr lang="en-SA" b="0" dirty="0"/>
          </a:p>
        </p:txBody>
      </p:sp>
      <p:sp>
        <p:nvSpPr>
          <p:cNvPr id="5" name="Slide Number Placeholder 4">
            <a:extLst>
              <a:ext uri="{FF2B5EF4-FFF2-40B4-BE49-F238E27FC236}">
                <a16:creationId xmlns:a16="http://schemas.microsoft.com/office/drawing/2014/main" id="{6D8B61F0-505C-2401-1FAC-73A382023855}"/>
              </a:ext>
            </a:extLst>
          </p:cNvPr>
          <p:cNvSpPr>
            <a:spLocks noGrp="1"/>
          </p:cNvSpPr>
          <p:nvPr>
            <p:ph type="sldNum" sz="quarter" idx="18"/>
          </p:nvPr>
        </p:nvSpPr>
        <p:spPr/>
        <p:txBody>
          <a:bodyPr/>
          <a:lstStyle/>
          <a:p>
            <a:fld id="{EF2F7A32-C1EA-4F7E-B0A2-7FCB5BFE90DE}" type="slidenum">
              <a:rPr lang="en-AU" smtClean="0"/>
              <a:pPr/>
              <a:t>17</a:t>
            </a:fld>
            <a:endParaRPr lang="en-AU" dirty="0"/>
          </a:p>
        </p:txBody>
      </p:sp>
      <p:pic>
        <p:nvPicPr>
          <p:cNvPr id="8" name="Graphic 7" descr="Database with solid fill">
            <a:extLst>
              <a:ext uri="{FF2B5EF4-FFF2-40B4-BE49-F238E27FC236}">
                <a16:creationId xmlns:a16="http://schemas.microsoft.com/office/drawing/2014/main" id="{8293E2C8-3606-080D-E6F3-AA0B1D5D7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247" y="1767630"/>
            <a:ext cx="4524315" cy="4524315"/>
          </a:xfrm>
          <a:prstGeom prst="rect">
            <a:avLst/>
          </a:prstGeom>
        </p:spPr>
      </p:pic>
      <p:pic>
        <p:nvPicPr>
          <p:cNvPr id="10" name="Graphic 9" descr="Images with solid fill">
            <a:extLst>
              <a:ext uri="{FF2B5EF4-FFF2-40B4-BE49-F238E27FC236}">
                <a16:creationId xmlns:a16="http://schemas.microsoft.com/office/drawing/2014/main" id="{B60CCD9C-7A90-3D27-5338-FA8C7B915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6242" y="1931266"/>
            <a:ext cx="824884" cy="824884"/>
          </a:xfrm>
          <a:prstGeom prst="rect">
            <a:avLst/>
          </a:prstGeom>
        </p:spPr>
      </p:pic>
      <p:pic>
        <p:nvPicPr>
          <p:cNvPr id="18434" name="Picture 2" descr="Category - Free shapes and symbols icons">
            <a:extLst>
              <a:ext uri="{FF2B5EF4-FFF2-40B4-BE49-F238E27FC236}">
                <a16:creationId xmlns:a16="http://schemas.microsoft.com/office/drawing/2014/main" id="{79C176BF-E39E-01BA-EA44-3D6C20278D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2927" y="2884408"/>
            <a:ext cx="689694" cy="68969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solution Icons - Free SVG &amp; PNG Resolution Images - Noun Project">
            <a:extLst>
              <a:ext uri="{FF2B5EF4-FFF2-40B4-BE49-F238E27FC236}">
                <a16:creationId xmlns:a16="http://schemas.microsoft.com/office/drawing/2014/main" id="{5E1DE903-75F1-2AF8-326D-7CE486CC8D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0574" y="364812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Tag outline">
            <a:extLst>
              <a:ext uri="{FF2B5EF4-FFF2-40B4-BE49-F238E27FC236}">
                <a16:creationId xmlns:a16="http://schemas.microsoft.com/office/drawing/2014/main" id="{949796D1-58D9-4060-D64A-180E65BA86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13010" y="4511661"/>
            <a:ext cx="858116" cy="858116"/>
          </a:xfrm>
          <a:prstGeom prst="rect">
            <a:avLst/>
          </a:prstGeom>
        </p:spPr>
      </p:pic>
      <p:pic>
        <p:nvPicPr>
          <p:cNvPr id="18440" name="Picture 8" descr="Blockchain Icon Images – Browse 277,571 Stock Photos, Vectors, and Video |  Adobe Stock">
            <a:extLst>
              <a:ext uri="{FF2B5EF4-FFF2-40B4-BE49-F238E27FC236}">
                <a16:creationId xmlns:a16="http://schemas.microsoft.com/office/drawing/2014/main" id="{5329ABC2-B10C-004B-10FE-7C92A28DFF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8582" y="5427690"/>
            <a:ext cx="825801" cy="825801"/>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8431EC70-6E31-667C-CEA4-26F96CCEA93F}"/>
              </a:ext>
            </a:extLst>
          </p:cNvPr>
          <p:cNvSpPr>
            <a:spLocks/>
          </p:cNvSpPr>
          <p:nvPr/>
        </p:nvSpPr>
        <p:spPr>
          <a:xfrm>
            <a:off x="3278221" y="1964736"/>
            <a:ext cx="8496000" cy="756000"/>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A"/>
          </a:p>
        </p:txBody>
      </p:sp>
      <p:sp>
        <p:nvSpPr>
          <p:cNvPr id="16" name="Rounded Rectangle 15">
            <a:extLst>
              <a:ext uri="{FF2B5EF4-FFF2-40B4-BE49-F238E27FC236}">
                <a16:creationId xmlns:a16="http://schemas.microsoft.com/office/drawing/2014/main" id="{47D1809B-A611-6242-17F3-891668676D1F}"/>
              </a:ext>
            </a:extLst>
          </p:cNvPr>
          <p:cNvSpPr>
            <a:spLocks/>
          </p:cNvSpPr>
          <p:nvPr/>
        </p:nvSpPr>
        <p:spPr>
          <a:xfrm>
            <a:off x="3278221" y="2829807"/>
            <a:ext cx="8496000" cy="756000"/>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A"/>
          </a:p>
        </p:txBody>
      </p:sp>
      <p:sp>
        <p:nvSpPr>
          <p:cNvPr id="17" name="Rounded Rectangle 16">
            <a:extLst>
              <a:ext uri="{FF2B5EF4-FFF2-40B4-BE49-F238E27FC236}">
                <a16:creationId xmlns:a16="http://schemas.microsoft.com/office/drawing/2014/main" id="{1C81D1A7-3EFE-14BB-E9B9-4406786001B9}"/>
              </a:ext>
            </a:extLst>
          </p:cNvPr>
          <p:cNvSpPr>
            <a:spLocks/>
          </p:cNvSpPr>
          <p:nvPr/>
        </p:nvSpPr>
        <p:spPr>
          <a:xfrm>
            <a:off x="3278221" y="3694778"/>
            <a:ext cx="8496000" cy="756000"/>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A"/>
          </a:p>
        </p:txBody>
      </p:sp>
      <p:sp>
        <p:nvSpPr>
          <p:cNvPr id="18" name="Rounded Rectangle 17">
            <a:extLst>
              <a:ext uri="{FF2B5EF4-FFF2-40B4-BE49-F238E27FC236}">
                <a16:creationId xmlns:a16="http://schemas.microsoft.com/office/drawing/2014/main" id="{983F966C-8A45-AC87-12BF-A72690A25EAA}"/>
              </a:ext>
            </a:extLst>
          </p:cNvPr>
          <p:cNvSpPr>
            <a:spLocks/>
          </p:cNvSpPr>
          <p:nvPr/>
        </p:nvSpPr>
        <p:spPr>
          <a:xfrm>
            <a:off x="3257943" y="4562719"/>
            <a:ext cx="8496000" cy="756000"/>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A"/>
          </a:p>
        </p:txBody>
      </p:sp>
      <p:sp>
        <p:nvSpPr>
          <p:cNvPr id="19" name="Rounded Rectangle 18">
            <a:extLst>
              <a:ext uri="{FF2B5EF4-FFF2-40B4-BE49-F238E27FC236}">
                <a16:creationId xmlns:a16="http://schemas.microsoft.com/office/drawing/2014/main" id="{E1F2E5E2-7843-7D41-7599-F92F7F960226}"/>
              </a:ext>
            </a:extLst>
          </p:cNvPr>
          <p:cNvSpPr>
            <a:spLocks/>
          </p:cNvSpPr>
          <p:nvPr/>
        </p:nvSpPr>
        <p:spPr>
          <a:xfrm>
            <a:off x="3249153" y="5427690"/>
            <a:ext cx="8496000" cy="756000"/>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A"/>
          </a:p>
        </p:txBody>
      </p:sp>
      <p:sp>
        <p:nvSpPr>
          <p:cNvPr id="21" name="TextBox 20">
            <a:extLst>
              <a:ext uri="{FF2B5EF4-FFF2-40B4-BE49-F238E27FC236}">
                <a16:creationId xmlns:a16="http://schemas.microsoft.com/office/drawing/2014/main" id="{1094FAD1-1853-8377-A713-965F41DA8307}"/>
              </a:ext>
            </a:extLst>
          </p:cNvPr>
          <p:cNvSpPr txBox="1"/>
          <p:nvPr/>
        </p:nvSpPr>
        <p:spPr>
          <a:xfrm>
            <a:off x="4271126" y="2213977"/>
            <a:ext cx="1566708" cy="307777"/>
          </a:xfrm>
          <a:prstGeom prst="rect">
            <a:avLst/>
          </a:prstGeom>
          <a:noFill/>
        </p:spPr>
        <p:txBody>
          <a:bodyPr wrap="square">
            <a:spAutoFit/>
          </a:bodyPr>
          <a:lstStyle/>
          <a:p>
            <a:r>
              <a:rPr lang="en-US" sz="1400" b="1" dirty="0">
                <a:effectLst/>
                <a:latin typeface="Aptos" panose="020B0004020202020204" pitchFamily="34" charset="0"/>
                <a:ea typeface="Times New Roman" panose="02020603050405020304" pitchFamily="18" charset="0"/>
              </a:rPr>
              <a:t>Total Images</a:t>
            </a:r>
            <a:endParaRPr lang="en-SA" sz="1400" dirty="0"/>
          </a:p>
        </p:txBody>
      </p:sp>
      <p:sp>
        <p:nvSpPr>
          <p:cNvPr id="23" name="TextBox 22">
            <a:extLst>
              <a:ext uri="{FF2B5EF4-FFF2-40B4-BE49-F238E27FC236}">
                <a16:creationId xmlns:a16="http://schemas.microsoft.com/office/drawing/2014/main" id="{E17D073C-C4AF-522B-F4BA-4306BED2A8AF}"/>
              </a:ext>
            </a:extLst>
          </p:cNvPr>
          <p:cNvSpPr txBox="1"/>
          <p:nvPr/>
        </p:nvSpPr>
        <p:spPr>
          <a:xfrm>
            <a:off x="4304974" y="3073858"/>
            <a:ext cx="1113332" cy="307777"/>
          </a:xfrm>
          <a:prstGeom prst="rect">
            <a:avLst/>
          </a:prstGeom>
          <a:noFill/>
        </p:spPr>
        <p:txBody>
          <a:bodyPr wrap="square">
            <a:spAutoFit/>
          </a:bodyPr>
          <a:lstStyle/>
          <a:p>
            <a:r>
              <a:rPr lang="en-US" sz="1400" b="1" dirty="0">
                <a:effectLst/>
                <a:latin typeface="Aptos" panose="020B0004020202020204" pitchFamily="34" charset="0"/>
                <a:ea typeface="Times New Roman" panose="02020603050405020304" pitchFamily="18" charset="0"/>
              </a:rPr>
              <a:t>Categories</a:t>
            </a:r>
            <a:endParaRPr lang="en-SA" sz="1400" dirty="0"/>
          </a:p>
        </p:txBody>
      </p:sp>
      <p:sp>
        <p:nvSpPr>
          <p:cNvPr id="25" name="TextBox 24">
            <a:extLst>
              <a:ext uri="{FF2B5EF4-FFF2-40B4-BE49-F238E27FC236}">
                <a16:creationId xmlns:a16="http://schemas.microsoft.com/office/drawing/2014/main" id="{2C33AAFA-DBB2-9976-57D8-306E6CAF828A}"/>
              </a:ext>
            </a:extLst>
          </p:cNvPr>
          <p:cNvSpPr txBox="1"/>
          <p:nvPr/>
        </p:nvSpPr>
        <p:spPr>
          <a:xfrm>
            <a:off x="4271126" y="3918889"/>
            <a:ext cx="1653019" cy="307777"/>
          </a:xfrm>
          <a:prstGeom prst="rect">
            <a:avLst/>
          </a:prstGeom>
          <a:noFill/>
        </p:spPr>
        <p:txBody>
          <a:bodyPr wrap="square">
            <a:spAutoFit/>
          </a:bodyPr>
          <a:lstStyle/>
          <a:p>
            <a:r>
              <a:rPr lang="en-US" sz="1400" b="1" dirty="0">
                <a:effectLst/>
                <a:latin typeface="Aptos" panose="020B0004020202020204" pitchFamily="34" charset="0"/>
                <a:ea typeface="Times New Roman" panose="02020603050405020304" pitchFamily="18" charset="0"/>
              </a:rPr>
              <a:t>Image Resolution</a:t>
            </a:r>
            <a:endParaRPr lang="en-SA" sz="1400" dirty="0"/>
          </a:p>
        </p:txBody>
      </p:sp>
      <p:sp>
        <p:nvSpPr>
          <p:cNvPr id="27" name="TextBox 26">
            <a:extLst>
              <a:ext uri="{FF2B5EF4-FFF2-40B4-BE49-F238E27FC236}">
                <a16:creationId xmlns:a16="http://schemas.microsoft.com/office/drawing/2014/main" id="{19B567AF-AF8C-A853-0D42-3DA6776AB339}"/>
              </a:ext>
            </a:extLst>
          </p:cNvPr>
          <p:cNvSpPr txBox="1"/>
          <p:nvPr/>
        </p:nvSpPr>
        <p:spPr>
          <a:xfrm>
            <a:off x="4271126" y="4786634"/>
            <a:ext cx="2256134" cy="307777"/>
          </a:xfrm>
          <a:prstGeom prst="rect">
            <a:avLst/>
          </a:prstGeom>
          <a:noFill/>
        </p:spPr>
        <p:txBody>
          <a:bodyPr wrap="square">
            <a:spAutoFit/>
          </a:bodyPr>
          <a:lstStyle/>
          <a:p>
            <a:r>
              <a:rPr lang="en-US" sz="1400" b="1" dirty="0">
                <a:effectLst/>
                <a:latin typeface="Aptos" panose="020B0004020202020204" pitchFamily="34" charset="0"/>
                <a:ea typeface="Times New Roman" panose="02020603050405020304" pitchFamily="18" charset="0"/>
              </a:rPr>
              <a:t>Label Conversion</a:t>
            </a:r>
            <a:endParaRPr lang="en-SA" sz="1400" dirty="0"/>
          </a:p>
        </p:txBody>
      </p:sp>
      <p:sp>
        <p:nvSpPr>
          <p:cNvPr id="29" name="TextBox 28">
            <a:extLst>
              <a:ext uri="{FF2B5EF4-FFF2-40B4-BE49-F238E27FC236}">
                <a16:creationId xmlns:a16="http://schemas.microsoft.com/office/drawing/2014/main" id="{E9378F0A-0903-632D-8B4E-EBB11F436C89}"/>
              </a:ext>
            </a:extLst>
          </p:cNvPr>
          <p:cNvSpPr txBox="1"/>
          <p:nvPr/>
        </p:nvSpPr>
        <p:spPr>
          <a:xfrm>
            <a:off x="4231874" y="5469427"/>
            <a:ext cx="1645212" cy="738664"/>
          </a:xfrm>
          <a:prstGeom prst="rect">
            <a:avLst/>
          </a:prstGeom>
          <a:noFill/>
        </p:spPr>
        <p:txBody>
          <a:bodyPr wrap="square">
            <a:spAutoFit/>
          </a:bodyPr>
          <a:lstStyle/>
          <a:p>
            <a:r>
              <a:rPr lang="en-US" sz="1400" b="1" dirty="0">
                <a:effectLst/>
                <a:latin typeface="Aptos" panose="020B0004020202020204" pitchFamily="34" charset="0"/>
                <a:ea typeface="Times New Roman" panose="02020603050405020304" pitchFamily="18" charset="0"/>
              </a:rPr>
              <a:t>Crop-based Synthetic Image Generation</a:t>
            </a:r>
            <a:endParaRPr lang="en-SA" sz="1400" dirty="0"/>
          </a:p>
        </p:txBody>
      </p:sp>
      <p:sp>
        <p:nvSpPr>
          <p:cNvPr id="31" name="TextBox 30">
            <a:extLst>
              <a:ext uri="{FF2B5EF4-FFF2-40B4-BE49-F238E27FC236}">
                <a16:creationId xmlns:a16="http://schemas.microsoft.com/office/drawing/2014/main" id="{4C71B47C-1409-738F-9BFB-3AF256165E70}"/>
              </a:ext>
            </a:extLst>
          </p:cNvPr>
          <p:cNvSpPr txBox="1"/>
          <p:nvPr/>
        </p:nvSpPr>
        <p:spPr>
          <a:xfrm>
            <a:off x="5924145" y="2114045"/>
            <a:ext cx="5929718" cy="461665"/>
          </a:xfrm>
          <a:prstGeom prst="rect">
            <a:avLst/>
          </a:prstGeom>
          <a:noFill/>
        </p:spPr>
        <p:txBody>
          <a:bodyPr wrap="square">
            <a:spAutoFit/>
          </a:bodyPr>
          <a:lstStyle/>
          <a:p>
            <a:r>
              <a:rPr lang="en-US" sz="2400" b="1" dirty="0">
                <a:solidFill>
                  <a:srgbClr val="FF0000"/>
                </a:solidFill>
                <a:effectLst/>
                <a:latin typeface="Aptos" panose="020B0004020202020204" pitchFamily="34" charset="0"/>
                <a:ea typeface="Times New Roman" panose="02020603050405020304" pitchFamily="18" charset="0"/>
              </a:rPr>
              <a:t>7,873</a:t>
            </a:r>
            <a:r>
              <a:rPr lang="en-US" sz="1800" dirty="0">
                <a:effectLst/>
                <a:latin typeface="Aptos" panose="020B0004020202020204" pitchFamily="34" charset="0"/>
                <a:ea typeface="Times New Roman" panose="02020603050405020304" pitchFamily="18" charset="0"/>
              </a:rPr>
              <a:t> (</a:t>
            </a:r>
            <a:r>
              <a:rPr lang="en-US" sz="1800" b="1" dirty="0">
                <a:solidFill>
                  <a:schemeClr val="accent1"/>
                </a:solidFill>
                <a:effectLst/>
                <a:latin typeface="Aptos" panose="020B0004020202020204" pitchFamily="34" charset="0"/>
                <a:ea typeface="Times New Roman" panose="02020603050405020304" pitchFamily="18" charset="0"/>
              </a:rPr>
              <a:t>Training</a:t>
            </a:r>
            <a:r>
              <a:rPr lang="en-US" sz="1800" dirty="0">
                <a:effectLst/>
                <a:latin typeface="Aptos" panose="020B0004020202020204" pitchFamily="34" charset="0"/>
                <a:ea typeface="Times New Roman" panose="02020603050405020304" pitchFamily="18" charset="0"/>
              </a:rPr>
              <a:t>: 5,511; </a:t>
            </a:r>
            <a:r>
              <a:rPr lang="en-US" sz="1800" b="1" dirty="0">
                <a:solidFill>
                  <a:schemeClr val="accent1"/>
                </a:solidFill>
                <a:effectLst/>
                <a:latin typeface="Aptos" panose="020B0004020202020204" pitchFamily="34" charset="0"/>
                <a:ea typeface="Times New Roman" panose="02020603050405020304" pitchFamily="18" charset="0"/>
              </a:rPr>
              <a:t>Validation</a:t>
            </a:r>
            <a:r>
              <a:rPr lang="en-US" sz="1800" dirty="0">
                <a:effectLst/>
                <a:latin typeface="Aptos" panose="020B0004020202020204" pitchFamily="34" charset="0"/>
                <a:ea typeface="Times New Roman" panose="02020603050405020304" pitchFamily="18" charset="0"/>
              </a:rPr>
              <a:t>: 1,181; </a:t>
            </a:r>
            <a:r>
              <a:rPr lang="en-US" sz="1800" b="1" dirty="0">
                <a:solidFill>
                  <a:schemeClr val="accent6"/>
                </a:solidFill>
                <a:effectLst/>
                <a:latin typeface="Aptos" panose="020B0004020202020204" pitchFamily="34" charset="0"/>
                <a:ea typeface="Times New Roman" panose="02020603050405020304" pitchFamily="18" charset="0"/>
              </a:rPr>
              <a:t>Testing</a:t>
            </a:r>
            <a:r>
              <a:rPr lang="en-US" sz="1800" dirty="0">
                <a:effectLst/>
                <a:latin typeface="Aptos" panose="020B0004020202020204" pitchFamily="34" charset="0"/>
                <a:ea typeface="Times New Roman" panose="02020603050405020304" pitchFamily="18" charset="0"/>
              </a:rPr>
              <a:t>: 1,181)</a:t>
            </a:r>
            <a:endParaRPr lang="en-SA" dirty="0"/>
          </a:p>
        </p:txBody>
      </p:sp>
      <p:sp>
        <p:nvSpPr>
          <p:cNvPr id="33" name="TextBox 32">
            <a:extLst>
              <a:ext uri="{FF2B5EF4-FFF2-40B4-BE49-F238E27FC236}">
                <a16:creationId xmlns:a16="http://schemas.microsoft.com/office/drawing/2014/main" id="{099AA4B4-229C-AFC2-4C5D-5B26F675DA1B}"/>
              </a:ext>
            </a:extLst>
          </p:cNvPr>
          <p:cNvSpPr txBox="1"/>
          <p:nvPr/>
        </p:nvSpPr>
        <p:spPr>
          <a:xfrm>
            <a:off x="5837834" y="2902035"/>
            <a:ext cx="5808109" cy="646331"/>
          </a:xfrm>
          <a:prstGeom prst="rect">
            <a:avLst/>
          </a:prstGeom>
          <a:noFill/>
        </p:spPr>
        <p:txBody>
          <a:bodyPr wrap="square">
            <a:spAutoFit/>
          </a:bodyPr>
          <a:lstStyle/>
          <a:p>
            <a:r>
              <a:rPr lang="en-US" sz="1800" dirty="0">
                <a:solidFill>
                  <a:schemeClr val="accent4"/>
                </a:solidFill>
                <a:effectLst/>
                <a:latin typeface="Aptos" panose="020B0004020202020204" pitchFamily="34" charset="0"/>
                <a:ea typeface="Times New Roman" panose="02020603050405020304" pitchFamily="18" charset="0"/>
              </a:rPr>
              <a:t>Initially 11 distinct classes, </a:t>
            </a:r>
            <a:r>
              <a:rPr lang="en-US" sz="1800">
                <a:solidFill>
                  <a:schemeClr val="accent4"/>
                </a:solidFill>
                <a:effectLst/>
                <a:latin typeface="Aptos" panose="020B0004020202020204" pitchFamily="34" charset="0"/>
                <a:ea typeface="Times New Roman" panose="02020603050405020304" pitchFamily="18" charset="0"/>
              </a:rPr>
              <a:t>one class </a:t>
            </a:r>
            <a:r>
              <a:rPr lang="en-US" sz="1800" dirty="0">
                <a:solidFill>
                  <a:schemeClr val="accent4"/>
                </a:solidFill>
                <a:effectLst/>
                <a:latin typeface="Aptos" panose="020B0004020202020204" pitchFamily="34" charset="0"/>
                <a:ea typeface="Times New Roman" panose="02020603050405020304" pitchFamily="18" charset="0"/>
              </a:rPr>
              <a:t>was excluded due to insufficient data </a:t>
            </a:r>
            <a:r>
              <a:rPr lang="en-US" sz="1800" i="1" dirty="0">
                <a:solidFill>
                  <a:schemeClr val="accent4"/>
                </a:solidFill>
                <a:effectLst/>
                <a:latin typeface="Aptos" panose="020B0004020202020204" pitchFamily="34" charset="0"/>
                <a:ea typeface="Times New Roman" panose="02020603050405020304" pitchFamily="18" charset="0"/>
              </a:rPr>
              <a:t>(only one sample provided) </a:t>
            </a:r>
            <a:endParaRPr lang="en-SA" i="1" dirty="0">
              <a:solidFill>
                <a:schemeClr val="accent4"/>
              </a:solidFill>
            </a:endParaRPr>
          </a:p>
        </p:txBody>
      </p:sp>
      <p:sp>
        <p:nvSpPr>
          <p:cNvPr id="35" name="TextBox 34">
            <a:extLst>
              <a:ext uri="{FF2B5EF4-FFF2-40B4-BE49-F238E27FC236}">
                <a16:creationId xmlns:a16="http://schemas.microsoft.com/office/drawing/2014/main" id="{2ECA8811-CEDC-242A-7932-2ABF159A73C3}"/>
              </a:ext>
            </a:extLst>
          </p:cNvPr>
          <p:cNvSpPr txBox="1"/>
          <p:nvPr/>
        </p:nvSpPr>
        <p:spPr>
          <a:xfrm>
            <a:off x="5924145" y="3762652"/>
            <a:ext cx="5721798" cy="646331"/>
          </a:xfrm>
          <a:prstGeom prst="rect">
            <a:avLst/>
          </a:prstGeom>
          <a:noFill/>
        </p:spPr>
        <p:txBody>
          <a:bodyPr wrap="square">
            <a:spAutoFit/>
          </a:bodyPr>
          <a:lstStyle/>
          <a:p>
            <a:r>
              <a:rPr lang="en-US" dirty="0">
                <a:latin typeface="Aptos" panose="020B0004020202020204" pitchFamily="34" charset="0"/>
                <a:ea typeface="Times New Roman" panose="02020603050405020304" pitchFamily="18" charset="0"/>
              </a:rPr>
              <a:t>D</a:t>
            </a:r>
            <a:r>
              <a:rPr lang="en-US" sz="1800" dirty="0">
                <a:effectLst/>
                <a:latin typeface="Aptos" panose="020B0004020202020204" pitchFamily="34" charset="0"/>
                <a:ea typeface="Times New Roman" panose="02020603050405020304" pitchFamily="18" charset="0"/>
              </a:rPr>
              <a:t>ataset images originally had a resolution of </a:t>
            </a:r>
            <a:r>
              <a:rPr lang="en-US" sz="1800" dirty="0">
                <a:solidFill>
                  <a:srgbClr val="FF0000"/>
                </a:solidFill>
                <a:effectLst/>
                <a:latin typeface="Aptos" panose="020B0004020202020204" pitchFamily="34" charset="0"/>
                <a:ea typeface="Times New Roman" panose="02020603050405020304" pitchFamily="18" charset="0"/>
              </a:rPr>
              <a:t>1920x1080</a:t>
            </a:r>
            <a:r>
              <a:rPr lang="en-US" sz="1800" dirty="0">
                <a:solidFill>
                  <a:schemeClr val="accent2"/>
                </a:solidFill>
                <a:effectLst/>
                <a:latin typeface="Aptos" panose="020B0004020202020204" pitchFamily="34" charset="0"/>
                <a:ea typeface="Times New Roman" panose="02020603050405020304" pitchFamily="18" charset="0"/>
              </a:rPr>
              <a:t> </a:t>
            </a:r>
            <a:r>
              <a:rPr lang="en-US" sz="1800" dirty="0">
                <a:effectLst/>
                <a:latin typeface="Aptos" panose="020B0004020202020204" pitchFamily="34" charset="0"/>
                <a:ea typeface="Times New Roman" panose="02020603050405020304" pitchFamily="18" charset="0"/>
              </a:rPr>
              <a:t>pixels. These images were resized to </a:t>
            </a:r>
            <a:r>
              <a:rPr lang="en-US" sz="1800" dirty="0">
                <a:solidFill>
                  <a:schemeClr val="accent2"/>
                </a:solidFill>
                <a:effectLst/>
                <a:latin typeface="Aptos" panose="020B0004020202020204" pitchFamily="34" charset="0"/>
                <a:ea typeface="Times New Roman" panose="02020603050405020304" pitchFamily="18" charset="0"/>
              </a:rPr>
              <a:t>640x640</a:t>
            </a:r>
            <a:r>
              <a:rPr lang="en-US" sz="1800" dirty="0">
                <a:effectLst/>
                <a:latin typeface="Aptos" panose="020B0004020202020204" pitchFamily="34" charset="0"/>
                <a:ea typeface="Times New Roman" panose="02020603050405020304" pitchFamily="18" charset="0"/>
              </a:rPr>
              <a:t> </a:t>
            </a:r>
            <a:endParaRPr lang="en-SA" dirty="0"/>
          </a:p>
        </p:txBody>
      </p:sp>
      <p:sp>
        <p:nvSpPr>
          <p:cNvPr id="37" name="TextBox 36">
            <a:extLst>
              <a:ext uri="{FF2B5EF4-FFF2-40B4-BE49-F238E27FC236}">
                <a16:creationId xmlns:a16="http://schemas.microsoft.com/office/drawing/2014/main" id="{46CC3DD8-3727-2DE7-E6B4-E5CFA9DF89C0}"/>
              </a:ext>
            </a:extLst>
          </p:cNvPr>
          <p:cNvSpPr txBox="1"/>
          <p:nvPr/>
        </p:nvSpPr>
        <p:spPr>
          <a:xfrm>
            <a:off x="5923179" y="4605271"/>
            <a:ext cx="6434846" cy="646331"/>
          </a:xfrm>
          <a:prstGeom prst="rect">
            <a:avLst/>
          </a:prstGeom>
          <a:noFill/>
        </p:spPr>
        <p:txBody>
          <a:bodyPr wrap="square">
            <a:spAutoFit/>
          </a:bodyPr>
          <a:lstStyle/>
          <a:p>
            <a:r>
              <a:rPr lang="en-US" dirty="0">
                <a:latin typeface="Aptos" panose="020B0004020202020204" pitchFamily="34" charset="0"/>
                <a:ea typeface="Times New Roman" panose="02020603050405020304" pitchFamily="18" charset="0"/>
              </a:rPr>
              <a:t>L</a:t>
            </a:r>
            <a:r>
              <a:rPr lang="en-US" sz="1800" dirty="0">
                <a:effectLst/>
                <a:latin typeface="Aptos" panose="020B0004020202020204" pitchFamily="34" charset="0"/>
                <a:ea typeface="Times New Roman" panose="02020603050405020304" pitchFamily="18" charset="0"/>
              </a:rPr>
              <a:t>abels were provided in </a:t>
            </a:r>
            <a:r>
              <a:rPr lang="en-US" sz="1800" dirty="0">
                <a:solidFill>
                  <a:srgbClr val="FF0000"/>
                </a:solidFill>
                <a:effectLst/>
                <a:latin typeface="Aptos" panose="020B0004020202020204" pitchFamily="34" charset="0"/>
                <a:ea typeface="Times New Roman" panose="02020603050405020304" pitchFamily="18" charset="0"/>
              </a:rPr>
              <a:t>diverse formats</a:t>
            </a:r>
            <a:r>
              <a:rPr lang="en-US" sz="1800" dirty="0">
                <a:effectLst/>
                <a:latin typeface="Aptos" panose="020B0004020202020204" pitchFamily="34" charset="0"/>
                <a:ea typeface="Times New Roman" panose="02020603050405020304" pitchFamily="18" charset="0"/>
              </a:rPr>
              <a:t>, necessitating conversion to the </a:t>
            </a:r>
            <a:r>
              <a:rPr lang="en-US" sz="1800" dirty="0">
                <a:solidFill>
                  <a:schemeClr val="accent3">
                    <a:lumMod val="60000"/>
                    <a:lumOff val="40000"/>
                  </a:schemeClr>
                </a:solidFill>
                <a:effectLst/>
                <a:latin typeface="Aptos" panose="020B0004020202020204" pitchFamily="34" charset="0"/>
                <a:ea typeface="Times New Roman" panose="02020603050405020304" pitchFamily="18" charset="0"/>
              </a:rPr>
              <a:t>YOLO-compatible format</a:t>
            </a:r>
            <a:endParaRPr lang="en-SA" dirty="0">
              <a:solidFill>
                <a:schemeClr val="accent3">
                  <a:lumMod val="60000"/>
                  <a:lumOff val="40000"/>
                </a:schemeClr>
              </a:solidFill>
            </a:endParaRPr>
          </a:p>
        </p:txBody>
      </p:sp>
      <p:sp>
        <p:nvSpPr>
          <p:cNvPr id="39" name="TextBox 38">
            <a:extLst>
              <a:ext uri="{FF2B5EF4-FFF2-40B4-BE49-F238E27FC236}">
                <a16:creationId xmlns:a16="http://schemas.microsoft.com/office/drawing/2014/main" id="{F449D002-C58E-FCB6-1B8A-2AEBB37A2E90}"/>
              </a:ext>
            </a:extLst>
          </p:cNvPr>
          <p:cNvSpPr txBox="1"/>
          <p:nvPr/>
        </p:nvSpPr>
        <p:spPr>
          <a:xfrm>
            <a:off x="5923662" y="5469427"/>
            <a:ext cx="5722764" cy="646331"/>
          </a:xfrm>
          <a:prstGeom prst="rect">
            <a:avLst/>
          </a:prstGeom>
          <a:noFill/>
        </p:spPr>
        <p:txBody>
          <a:bodyPr wrap="square">
            <a:spAutoFit/>
          </a:bodyPr>
          <a:lstStyle/>
          <a:p>
            <a:r>
              <a:rPr lang="en-US" dirty="0">
                <a:latin typeface="Aptos" panose="020B0004020202020204" pitchFamily="34" charset="0"/>
                <a:ea typeface="Times New Roman" panose="02020603050405020304" pitchFamily="18" charset="0"/>
              </a:rPr>
              <a:t>A</a:t>
            </a:r>
            <a:r>
              <a:rPr lang="en-US" sz="1800" dirty="0">
                <a:effectLst/>
                <a:latin typeface="Aptos" panose="020B0004020202020204" pitchFamily="34" charset="0"/>
                <a:ea typeface="Times New Roman" panose="02020603050405020304" pitchFamily="18" charset="0"/>
              </a:rPr>
              <a:t>void unintentionally </a:t>
            </a:r>
            <a:r>
              <a:rPr lang="en-US" sz="1800" b="1" dirty="0">
                <a:effectLst/>
                <a:latin typeface="Aptos" panose="020B0004020202020204" pitchFamily="34" charset="0"/>
                <a:ea typeface="Times New Roman" panose="02020603050405020304" pitchFamily="18" charset="0"/>
              </a:rPr>
              <a:t>increasing</a:t>
            </a:r>
            <a:r>
              <a:rPr lang="en-US" sz="1800" dirty="0">
                <a:effectLst/>
                <a:latin typeface="Aptos" panose="020B0004020202020204" pitchFamily="34" charset="0"/>
                <a:ea typeface="Times New Roman" panose="02020603050405020304" pitchFamily="18" charset="0"/>
              </a:rPr>
              <a:t> instances of </a:t>
            </a:r>
            <a:r>
              <a:rPr lang="en-US" sz="1800" dirty="0">
                <a:solidFill>
                  <a:srgbClr val="FF0000"/>
                </a:solidFill>
                <a:effectLst/>
                <a:latin typeface="Aptos" panose="020B0004020202020204" pitchFamily="34" charset="0"/>
                <a:ea typeface="Times New Roman" panose="02020603050405020304" pitchFamily="18" charset="0"/>
              </a:rPr>
              <a:t>majority</a:t>
            </a:r>
            <a:r>
              <a:rPr lang="en-US" sz="1800" dirty="0">
                <a:effectLst/>
                <a:latin typeface="Aptos" panose="020B0004020202020204" pitchFamily="34" charset="0"/>
                <a:ea typeface="Times New Roman" panose="02020603050405020304" pitchFamily="18" charset="0"/>
              </a:rPr>
              <a:t> classes, as dataset has </a:t>
            </a:r>
            <a:r>
              <a:rPr lang="en-US" sz="1800" dirty="0">
                <a:solidFill>
                  <a:schemeClr val="accent2"/>
                </a:solidFill>
                <a:effectLst/>
                <a:latin typeface="Aptos" panose="020B0004020202020204" pitchFamily="34" charset="0"/>
                <a:ea typeface="Times New Roman" panose="02020603050405020304" pitchFamily="18" charset="0"/>
              </a:rPr>
              <a:t>minority</a:t>
            </a:r>
            <a:r>
              <a:rPr lang="en-US" sz="1800" dirty="0">
                <a:effectLst/>
                <a:latin typeface="Aptos" panose="020B0004020202020204" pitchFamily="34" charset="0"/>
                <a:ea typeface="Times New Roman" panose="02020603050405020304" pitchFamily="18" charset="0"/>
              </a:rPr>
              <a:t> image classes</a:t>
            </a:r>
            <a:endParaRPr lang="en-SA" dirty="0"/>
          </a:p>
        </p:txBody>
      </p:sp>
    </p:spTree>
    <p:extLst>
      <p:ext uri="{BB962C8B-B14F-4D97-AF65-F5344CB8AC3E}">
        <p14:creationId xmlns:p14="http://schemas.microsoft.com/office/powerpoint/2010/main" val="1793007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AF565-83F9-0B59-BBE7-3A50BC457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A8620D-A621-4759-82F5-9B109FEEC0C1}"/>
              </a:ext>
            </a:extLst>
          </p:cNvPr>
          <p:cNvSpPr>
            <a:spLocks noGrp="1"/>
          </p:cNvSpPr>
          <p:nvPr>
            <p:ph type="title"/>
          </p:nvPr>
        </p:nvSpPr>
        <p:spPr/>
        <p:txBody>
          <a:bodyPr/>
          <a:lstStyle/>
          <a:p>
            <a:pPr marL="0" indent="0" algn="l" defTabSz="914377" rtl="1" eaLnBrk="1" latinLnBrk="0" hangingPunct="1">
              <a:lnSpc>
                <a:spcPct val="80000"/>
              </a:lnSpc>
              <a:spcBef>
                <a:spcPct val="0"/>
              </a:spcBef>
              <a:buNone/>
            </a:pPr>
            <a:r>
              <a:rPr lang="en-US" dirty="0"/>
              <a:t>Preprocessing</a:t>
            </a:r>
          </a:p>
        </p:txBody>
      </p:sp>
      <p:sp>
        <p:nvSpPr>
          <p:cNvPr id="5" name="Slide Number Placeholder 4">
            <a:extLst>
              <a:ext uri="{FF2B5EF4-FFF2-40B4-BE49-F238E27FC236}">
                <a16:creationId xmlns:a16="http://schemas.microsoft.com/office/drawing/2014/main" id="{CE7FD6DF-A273-028B-96FA-95A0BC0945BA}"/>
              </a:ext>
            </a:extLst>
          </p:cNvPr>
          <p:cNvSpPr>
            <a:spLocks noGrp="1"/>
          </p:cNvSpPr>
          <p:nvPr>
            <p:ph type="sldNum" sz="quarter" idx="18"/>
          </p:nvPr>
        </p:nvSpPr>
        <p:spPr/>
        <p:txBody>
          <a:bodyPr/>
          <a:lstStyle/>
          <a:p>
            <a:fld id="{EF2F7A32-C1EA-4F7E-B0A2-7FCB5BFE90DE}" type="slidenum">
              <a:rPr lang="en-AU" smtClean="0"/>
              <a:pPr/>
              <a:t>18</a:t>
            </a:fld>
            <a:endParaRPr lang="en-AU" dirty="0"/>
          </a:p>
        </p:txBody>
      </p:sp>
      <p:pic>
        <p:nvPicPr>
          <p:cNvPr id="4" name="Picture 3" descr="A screenshot of a computer&#10;&#10;AI-generated content may be incorrect.">
            <a:extLst>
              <a:ext uri="{FF2B5EF4-FFF2-40B4-BE49-F238E27FC236}">
                <a16:creationId xmlns:a16="http://schemas.microsoft.com/office/drawing/2014/main" id="{C9E46E99-5E62-9828-3499-73D8A69957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225" y="1715958"/>
            <a:ext cx="4553000" cy="4553000"/>
          </a:xfrm>
          <a:prstGeom prst="rect">
            <a:avLst/>
          </a:prstGeom>
          <a:noFill/>
          <a:ln>
            <a:noFill/>
          </a:ln>
        </p:spPr>
      </p:pic>
      <p:pic>
        <p:nvPicPr>
          <p:cNvPr id="6" name="Picture 5" descr="A collage of images of a car and a car&#10;&#10;AI-generated content may be incorrect.">
            <a:extLst>
              <a:ext uri="{FF2B5EF4-FFF2-40B4-BE49-F238E27FC236}">
                <a16:creationId xmlns:a16="http://schemas.microsoft.com/office/drawing/2014/main" id="{AE3CF969-3BF0-4BAE-A590-449A115B9200}"/>
              </a:ext>
            </a:extLst>
          </p:cNvPr>
          <p:cNvPicPr>
            <a:picLocks noChangeAspect="1"/>
          </p:cNvPicPr>
          <p:nvPr/>
        </p:nvPicPr>
        <p:blipFill>
          <a:blip r:embed="rId3" cstate="print">
            <a:extLst>
              <a:ext uri="{28A0092B-C50C-407E-A947-70E740481C1C}">
                <a14:useLocalDpi xmlns:a14="http://schemas.microsoft.com/office/drawing/2010/main" val="0"/>
              </a:ext>
            </a:extLst>
          </a:blip>
          <a:srcRect t="3683"/>
          <a:stretch/>
        </p:blipFill>
        <p:spPr bwMode="auto">
          <a:xfrm>
            <a:off x="6096000" y="1584839"/>
            <a:ext cx="5634442" cy="4279085"/>
          </a:xfrm>
          <a:prstGeom prst="rect">
            <a:avLst/>
          </a:prstGeom>
          <a:noFill/>
          <a:ln>
            <a:noFill/>
          </a:ln>
        </p:spPr>
      </p:pic>
      <p:sp>
        <p:nvSpPr>
          <p:cNvPr id="11" name="Rectangle 10">
            <a:extLst>
              <a:ext uri="{FF2B5EF4-FFF2-40B4-BE49-F238E27FC236}">
                <a16:creationId xmlns:a16="http://schemas.microsoft.com/office/drawing/2014/main" id="{EF9F4641-22D1-A556-524D-E7E00F31182C}"/>
              </a:ext>
            </a:extLst>
          </p:cNvPr>
          <p:cNvSpPr/>
          <p:nvPr/>
        </p:nvSpPr>
        <p:spPr>
          <a:xfrm rot="19532874">
            <a:off x="1006173" y="3875848"/>
            <a:ext cx="4261103"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25400" dir="5400000" algn="ctr" rotWithShape="0">
                    <a:srgbClr val="6E747A">
                      <a:alpha val="43000"/>
                    </a:srgbClr>
                  </a:outerShdw>
                </a:effectLst>
              </a:rPr>
              <a:t>Sample Synthetic Images</a:t>
            </a:r>
          </a:p>
        </p:txBody>
      </p:sp>
      <p:sp>
        <p:nvSpPr>
          <p:cNvPr id="13" name="Rectangle 12">
            <a:extLst>
              <a:ext uri="{FF2B5EF4-FFF2-40B4-BE49-F238E27FC236}">
                <a16:creationId xmlns:a16="http://schemas.microsoft.com/office/drawing/2014/main" id="{4207AC0E-D3EA-4195-5EE0-1E7BF83E01CE}"/>
              </a:ext>
            </a:extLst>
          </p:cNvPr>
          <p:cNvSpPr/>
          <p:nvPr/>
        </p:nvSpPr>
        <p:spPr>
          <a:xfrm rot="19842937">
            <a:off x="6304269" y="3431993"/>
            <a:ext cx="5217903" cy="584775"/>
          </a:xfrm>
          <a:prstGeom prst="rect">
            <a:avLst/>
          </a:prstGeom>
          <a:noFill/>
        </p:spPr>
        <p:txBody>
          <a:bodyPr wrap="none" lIns="91440" tIns="45720" rIns="91440" bIns="45720">
            <a:spAutoFit/>
          </a:bodyPr>
          <a:lstStyle/>
          <a:p>
            <a:pPr algn="ctr"/>
            <a:r>
              <a:rPr lang="en-US" sz="3200" b="0" cap="none" spc="0" dirty="0">
                <a:ln w="0"/>
                <a:effectLst>
                  <a:outerShdw blurRad="38100" dist="25400" dir="5400000" algn="ctr" rotWithShape="0">
                    <a:srgbClr val="6E747A">
                      <a:alpha val="43000"/>
                    </a:srgbClr>
                  </a:outerShdw>
                </a:effectLst>
              </a:rPr>
              <a:t>Sample Augmented Images</a:t>
            </a:r>
          </a:p>
        </p:txBody>
      </p:sp>
    </p:spTree>
    <p:extLst>
      <p:ext uri="{BB962C8B-B14F-4D97-AF65-F5344CB8AC3E}">
        <p14:creationId xmlns:p14="http://schemas.microsoft.com/office/powerpoint/2010/main" val="1530997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CFEC8-04B2-8802-8A6D-C7561BF95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CBC281-B2AC-27F2-DFB1-5FB19A64F7E9}"/>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endParaRPr lang="en-US"/>
          </a:p>
        </p:txBody>
      </p:sp>
      <p:sp>
        <p:nvSpPr>
          <p:cNvPr id="8" name="Rectangle 7">
            <a:extLst>
              <a:ext uri="{FF2B5EF4-FFF2-40B4-BE49-F238E27FC236}">
                <a16:creationId xmlns:a16="http://schemas.microsoft.com/office/drawing/2014/main" id="{BC8DAA84-6983-C2A0-7FCB-865727BBF2F5}"/>
              </a:ext>
            </a:extLst>
          </p:cNvPr>
          <p:cNvSpPr/>
          <p:nvPr/>
        </p:nvSpPr>
        <p:spPr>
          <a:xfrm>
            <a:off x="320667" y="2203123"/>
            <a:ext cx="2160000" cy="3949579"/>
          </a:xfrm>
          <a:prstGeom prst="rect">
            <a:avLst/>
          </a:prstGeom>
          <a:ln/>
        </p:spPr>
        <p:style>
          <a:lnRef idx="2">
            <a:schemeClr val="accent2"/>
          </a:lnRef>
          <a:fillRef idx="1">
            <a:schemeClr val="lt1"/>
          </a:fillRef>
          <a:effectRef idx="0">
            <a:schemeClr val="accent2"/>
          </a:effectRef>
          <a:fontRef idx="minor">
            <a:schemeClr val="dk1"/>
          </a:fontRef>
        </p:style>
        <p:txBody>
          <a:bodyPr rtlCol="0" anchor="t"/>
          <a:lstStyle/>
          <a:p>
            <a:pPr algn="ctr"/>
            <a:endParaRPr lang="en-SA" dirty="0"/>
          </a:p>
        </p:txBody>
      </p:sp>
      <p:sp>
        <p:nvSpPr>
          <p:cNvPr id="3" name="Rectangle 2">
            <a:extLst>
              <a:ext uri="{FF2B5EF4-FFF2-40B4-BE49-F238E27FC236}">
                <a16:creationId xmlns:a16="http://schemas.microsoft.com/office/drawing/2014/main" id="{076B2569-0FF9-77FB-3570-EA483A7ECE33}"/>
              </a:ext>
            </a:extLst>
          </p:cNvPr>
          <p:cNvSpPr/>
          <p:nvPr/>
        </p:nvSpPr>
        <p:spPr>
          <a:xfrm>
            <a:off x="2678581" y="2214238"/>
            <a:ext cx="2160000" cy="3949579"/>
          </a:xfrm>
          <a:prstGeom prst="rect">
            <a:avLst/>
          </a:prstGeom>
          <a:ln/>
        </p:spPr>
        <p:style>
          <a:lnRef idx="2">
            <a:schemeClr val="accent2"/>
          </a:lnRef>
          <a:fillRef idx="1">
            <a:schemeClr val="lt1"/>
          </a:fillRef>
          <a:effectRef idx="0">
            <a:schemeClr val="accent2"/>
          </a:effectRef>
          <a:fontRef idx="minor">
            <a:schemeClr val="dk1"/>
          </a:fontRef>
        </p:style>
        <p:txBody>
          <a:bodyPr rtlCol="0" anchor="t"/>
          <a:lstStyle/>
          <a:p>
            <a:pPr algn="ctr"/>
            <a:endParaRPr lang="en-SA" dirty="0"/>
          </a:p>
        </p:txBody>
      </p:sp>
      <p:sp>
        <p:nvSpPr>
          <p:cNvPr id="4" name="Rectangle 3">
            <a:extLst>
              <a:ext uri="{FF2B5EF4-FFF2-40B4-BE49-F238E27FC236}">
                <a16:creationId xmlns:a16="http://schemas.microsoft.com/office/drawing/2014/main" id="{FD4B23D2-45DB-1B5B-7542-185551DAD067}"/>
              </a:ext>
            </a:extLst>
          </p:cNvPr>
          <p:cNvSpPr/>
          <p:nvPr/>
        </p:nvSpPr>
        <p:spPr>
          <a:xfrm>
            <a:off x="5036495" y="2214237"/>
            <a:ext cx="2160000" cy="3949580"/>
          </a:xfrm>
          <a:prstGeom prst="rect">
            <a:avLst/>
          </a:prstGeom>
          <a:ln/>
        </p:spPr>
        <p:style>
          <a:lnRef idx="2">
            <a:schemeClr val="accent2"/>
          </a:lnRef>
          <a:fillRef idx="1">
            <a:schemeClr val="lt1"/>
          </a:fillRef>
          <a:effectRef idx="0">
            <a:schemeClr val="accent2"/>
          </a:effectRef>
          <a:fontRef idx="minor">
            <a:schemeClr val="dk1"/>
          </a:fontRef>
        </p:style>
        <p:txBody>
          <a:bodyPr rtlCol="0" anchor="t"/>
          <a:lstStyle/>
          <a:p>
            <a:pPr algn="ctr"/>
            <a:endParaRPr lang="en-SA" dirty="0"/>
          </a:p>
        </p:txBody>
      </p:sp>
      <p:sp>
        <p:nvSpPr>
          <p:cNvPr id="6" name="Rectangle 5">
            <a:extLst>
              <a:ext uri="{FF2B5EF4-FFF2-40B4-BE49-F238E27FC236}">
                <a16:creationId xmlns:a16="http://schemas.microsoft.com/office/drawing/2014/main" id="{4E6736AB-5FA2-F947-FE0E-6B5D9FF0E56C}"/>
              </a:ext>
            </a:extLst>
          </p:cNvPr>
          <p:cNvSpPr/>
          <p:nvPr/>
        </p:nvSpPr>
        <p:spPr>
          <a:xfrm>
            <a:off x="7394409" y="2203124"/>
            <a:ext cx="2160000" cy="3960693"/>
          </a:xfrm>
          <a:prstGeom prst="rect">
            <a:avLst/>
          </a:prstGeom>
          <a:ln/>
        </p:spPr>
        <p:style>
          <a:lnRef idx="2">
            <a:schemeClr val="accent2"/>
          </a:lnRef>
          <a:fillRef idx="1">
            <a:schemeClr val="lt1"/>
          </a:fillRef>
          <a:effectRef idx="0">
            <a:schemeClr val="accent2"/>
          </a:effectRef>
          <a:fontRef idx="minor">
            <a:schemeClr val="dk1"/>
          </a:fontRef>
        </p:style>
        <p:txBody>
          <a:bodyPr rtlCol="0" anchor="t"/>
          <a:lstStyle/>
          <a:p>
            <a:pPr algn="ctr"/>
            <a:endParaRPr lang="en-SA" dirty="0"/>
          </a:p>
        </p:txBody>
      </p:sp>
      <p:sp>
        <p:nvSpPr>
          <p:cNvPr id="7" name="Rectangle 6">
            <a:extLst>
              <a:ext uri="{FF2B5EF4-FFF2-40B4-BE49-F238E27FC236}">
                <a16:creationId xmlns:a16="http://schemas.microsoft.com/office/drawing/2014/main" id="{5ECD5CA7-3646-3FC9-4F30-B7A5DFC86FE3}"/>
              </a:ext>
            </a:extLst>
          </p:cNvPr>
          <p:cNvSpPr/>
          <p:nvPr/>
        </p:nvSpPr>
        <p:spPr>
          <a:xfrm>
            <a:off x="9752324" y="2203123"/>
            <a:ext cx="2160000" cy="3960694"/>
          </a:xfrm>
          <a:prstGeom prst="rect">
            <a:avLst/>
          </a:prstGeom>
          <a:ln/>
        </p:spPr>
        <p:style>
          <a:lnRef idx="2">
            <a:schemeClr val="accent2"/>
          </a:lnRef>
          <a:fillRef idx="1">
            <a:schemeClr val="lt1"/>
          </a:fillRef>
          <a:effectRef idx="0">
            <a:schemeClr val="accent2"/>
          </a:effectRef>
          <a:fontRef idx="minor">
            <a:schemeClr val="dk1"/>
          </a:fontRef>
        </p:style>
        <p:txBody>
          <a:bodyPr rtlCol="0" anchor="t"/>
          <a:lstStyle/>
          <a:p>
            <a:pPr algn="ctr"/>
            <a:endParaRPr lang="en-SA" dirty="0"/>
          </a:p>
        </p:txBody>
      </p:sp>
      <p:cxnSp>
        <p:nvCxnSpPr>
          <p:cNvPr id="16" name="Curved Connector 15">
            <a:extLst>
              <a:ext uri="{FF2B5EF4-FFF2-40B4-BE49-F238E27FC236}">
                <a16:creationId xmlns:a16="http://schemas.microsoft.com/office/drawing/2014/main" id="{82153929-F0FC-3224-515D-EA99A4EFD495}"/>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5987F39-1820-32D0-D141-C6F1FB094F91}"/>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A6B127CE-1A47-A3C4-C322-FEADA49528C7}"/>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8" name="Rectangle 37">
            <a:extLst>
              <a:ext uri="{FF2B5EF4-FFF2-40B4-BE49-F238E27FC236}">
                <a16:creationId xmlns:a16="http://schemas.microsoft.com/office/drawing/2014/main" id="{42A2FC0A-477F-53F4-43B9-3705F26A0D56}"/>
              </a:ext>
            </a:extLst>
          </p:cNvPr>
          <p:cNvSpPr/>
          <p:nvPr/>
        </p:nvSpPr>
        <p:spPr>
          <a:xfrm>
            <a:off x="480184" y="2382078"/>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39" name="Rectangle 38">
            <a:extLst>
              <a:ext uri="{FF2B5EF4-FFF2-40B4-BE49-F238E27FC236}">
                <a16:creationId xmlns:a16="http://schemas.microsoft.com/office/drawing/2014/main" id="{7A9DB673-FAC0-CC05-3E1C-5ABAAA13F129}"/>
              </a:ext>
            </a:extLst>
          </p:cNvPr>
          <p:cNvSpPr/>
          <p:nvPr/>
        </p:nvSpPr>
        <p:spPr>
          <a:xfrm>
            <a:off x="2842538" y="2382077"/>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40" name="Rectangle 39">
            <a:extLst>
              <a:ext uri="{FF2B5EF4-FFF2-40B4-BE49-F238E27FC236}">
                <a16:creationId xmlns:a16="http://schemas.microsoft.com/office/drawing/2014/main" id="{D4DFD478-FAFE-6AAE-6611-79427641256F}"/>
              </a:ext>
            </a:extLst>
          </p:cNvPr>
          <p:cNvSpPr/>
          <p:nvPr/>
        </p:nvSpPr>
        <p:spPr>
          <a:xfrm>
            <a:off x="5229468" y="2382077"/>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41" name="Rectangle 40">
            <a:extLst>
              <a:ext uri="{FF2B5EF4-FFF2-40B4-BE49-F238E27FC236}">
                <a16:creationId xmlns:a16="http://schemas.microsoft.com/office/drawing/2014/main" id="{0C382AE8-5A88-12A9-173F-79E9CADE13EE}"/>
              </a:ext>
            </a:extLst>
          </p:cNvPr>
          <p:cNvSpPr/>
          <p:nvPr/>
        </p:nvSpPr>
        <p:spPr>
          <a:xfrm>
            <a:off x="7558366" y="2382076"/>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43" name="Rectangle 42">
            <a:extLst>
              <a:ext uri="{FF2B5EF4-FFF2-40B4-BE49-F238E27FC236}">
                <a16:creationId xmlns:a16="http://schemas.microsoft.com/office/drawing/2014/main" id="{F95FF045-C023-E85A-1108-7EB31257B41A}"/>
              </a:ext>
            </a:extLst>
          </p:cNvPr>
          <p:cNvSpPr/>
          <p:nvPr/>
        </p:nvSpPr>
        <p:spPr>
          <a:xfrm>
            <a:off x="2842538" y="3367218"/>
            <a:ext cx="1850065" cy="52099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Synthetic images</a:t>
            </a:r>
            <a:endParaRPr lang="en-SA" sz="1700" dirty="0"/>
          </a:p>
        </p:txBody>
      </p:sp>
      <p:sp>
        <p:nvSpPr>
          <p:cNvPr id="44" name="Rectangle 43">
            <a:extLst>
              <a:ext uri="{FF2B5EF4-FFF2-40B4-BE49-F238E27FC236}">
                <a16:creationId xmlns:a16="http://schemas.microsoft.com/office/drawing/2014/main" id="{40DB8B8C-E3A1-0BB6-1909-9F78EB3141D7}"/>
              </a:ext>
            </a:extLst>
          </p:cNvPr>
          <p:cNvSpPr/>
          <p:nvPr/>
        </p:nvSpPr>
        <p:spPr>
          <a:xfrm>
            <a:off x="7546994" y="3364577"/>
            <a:ext cx="1850065" cy="52099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Synthetic images</a:t>
            </a:r>
            <a:endParaRPr lang="en-SA" sz="1700" dirty="0"/>
          </a:p>
        </p:txBody>
      </p:sp>
      <p:sp>
        <p:nvSpPr>
          <p:cNvPr id="45" name="Rectangle 44">
            <a:extLst>
              <a:ext uri="{FF2B5EF4-FFF2-40B4-BE49-F238E27FC236}">
                <a16:creationId xmlns:a16="http://schemas.microsoft.com/office/drawing/2014/main" id="{0A4B6A48-2DC5-E607-AA54-3EF2777CA869}"/>
              </a:ext>
            </a:extLst>
          </p:cNvPr>
          <p:cNvSpPr/>
          <p:nvPr/>
        </p:nvSpPr>
        <p:spPr>
          <a:xfrm>
            <a:off x="5229468" y="3379066"/>
            <a:ext cx="1850065" cy="5209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Enhanced Augmentation</a:t>
            </a:r>
            <a:endParaRPr lang="en-SA" sz="1700" dirty="0"/>
          </a:p>
        </p:txBody>
      </p:sp>
      <p:sp>
        <p:nvSpPr>
          <p:cNvPr id="46" name="Rectangle 45">
            <a:extLst>
              <a:ext uri="{FF2B5EF4-FFF2-40B4-BE49-F238E27FC236}">
                <a16:creationId xmlns:a16="http://schemas.microsoft.com/office/drawing/2014/main" id="{9174C6B0-E7DE-B258-02FE-EEA86AE910A7}"/>
              </a:ext>
            </a:extLst>
          </p:cNvPr>
          <p:cNvSpPr/>
          <p:nvPr/>
        </p:nvSpPr>
        <p:spPr>
          <a:xfrm>
            <a:off x="7558366" y="4416426"/>
            <a:ext cx="1850065" cy="5209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Enhanced Augmentation</a:t>
            </a:r>
            <a:endParaRPr lang="en-SA" sz="1700" dirty="0"/>
          </a:p>
        </p:txBody>
      </p:sp>
      <p:sp>
        <p:nvSpPr>
          <p:cNvPr id="49" name="Rectangle 48">
            <a:extLst>
              <a:ext uri="{FF2B5EF4-FFF2-40B4-BE49-F238E27FC236}">
                <a16:creationId xmlns:a16="http://schemas.microsoft.com/office/drawing/2014/main" id="{D2DE9DE1-2C7D-7095-D9C1-FF156371AB38}"/>
              </a:ext>
            </a:extLst>
          </p:cNvPr>
          <p:cNvSpPr/>
          <p:nvPr/>
        </p:nvSpPr>
        <p:spPr>
          <a:xfrm>
            <a:off x="9907291" y="5404984"/>
            <a:ext cx="1850065" cy="520995"/>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Weighted Loss</a:t>
            </a:r>
            <a:endParaRPr lang="en-SA" sz="1700" dirty="0"/>
          </a:p>
        </p:txBody>
      </p:sp>
      <p:sp>
        <p:nvSpPr>
          <p:cNvPr id="52" name="Oval 51">
            <a:extLst>
              <a:ext uri="{FF2B5EF4-FFF2-40B4-BE49-F238E27FC236}">
                <a16:creationId xmlns:a16="http://schemas.microsoft.com/office/drawing/2014/main" id="{F9281310-FC13-22E1-26B4-396E9B9B95D2}"/>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16DA6F10-FA80-1C30-B4E7-2C2675A8E0C5}"/>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C2C30F2B-8E2D-F0FD-49A5-E6CD9FB2B913}"/>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925BB867-84FA-93B6-A0E9-EE1FF48E9A0A}"/>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2FFCFA20-3788-D226-CF35-02F4D4960520}"/>
              </a:ext>
            </a:extLst>
          </p:cNvPr>
          <p:cNvSpPr>
            <a:spLocks noChangeAspect="1"/>
          </p:cNvSpPr>
          <p:nvPr/>
        </p:nvSpPr>
        <p:spPr>
          <a:xfrm>
            <a:off x="10326537" y="1104600"/>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58" name="Plus 57">
            <a:extLst>
              <a:ext uri="{FF2B5EF4-FFF2-40B4-BE49-F238E27FC236}">
                <a16:creationId xmlns:a16="http://schemas.microsoft.com/office/drawing/2014/main" id="{816E1C79-377D-8605-24B9-8BED9399D020}"/>
              </a:ext>
            </a:extLst>
          </p:cNvPr>
          <p:cNvSpPr>
            <a:spLocks noChangeAspect="1"/>
          </p:cNvSpPr>
          <p:nvPr/>
        </p:nvSpPr>
        <p:spPr>
          <a:xfrm>
            <a:off x="3583590" y="2971064"/>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9" name="Plus 58">
            <a:extLst>
              <a:ext uri="{FF2B5EF4-FFF2-40B4-BE49-F238E27FC236}">
                <a16:creationId xmlns:a16="http://schemas.microsoft.com/office/drawing/2014/main" id="{64077BFD-D17D-ADD4-A599-BA767111CC74}"/>
              </a:ext>
            </a:extLst>
          </p:cNvPr>
          <p:cNvSpPr>
            <a:spLocks noChangeAspect="1"/>
          </p:cNvSpPr>
          <p:nvPr/>
        </p:nvSpPr>
        <p:spPr>
          <a:xfrm>
            <a:off x="5966957" y="2966973"/>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2" name="Plus 61">
            <a:extLst>
              <a:ext uri="{FF2B5EF4-FFF2-40B4-BE49-F238E27FC236}">
                <a16:creationId xmlns:a16="http://schemas.microsoft.com/office/drawing/2014/main" id="{4950C454-94A9-D482-77C1-5C80A3541424}"/>
              </a:ext>
            </a:extLst>
          </p:cNvPr>
          <p:cNvSpPr>
            <a:spLocks noChangeAspect="1"/>
          </p:cNvSpPr>
          <p:nvPr/>
        </p:nvSpPr>
        <p:spPr>
          <a:xfrm>
            <a:off x="8311736" y="2966973"/>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3" name="Plus 62">
            <a:extLst>
              <a:ext uri="{FF2B5EF4-FFF2-40B4-BE49-F238E27FC236}">
                <a16:creationId xmlns:a16="http://schemas.microsoft.com/office/drawing/2014/main" id="{2C9D4415-6843-CDEA-2E64-955CFD917A0A}"/>
              </a:ext>
            </a:extLst>
          </p:cNvPr>
          <p:cNvSpPr>
            <a:spLocks noChangeAspect="1"/>
          </p:cNvSpPr>
          <p:nvPr/>
        </p:nvSpPr>
        <p:spPr>
          <a:xfrm>
            <a:off x="8311736" y="4035543"/>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4" name="Rectangle 63">
            <a:extLst>
              <a:ext uri="{FF2B5EF4-FFF2-40B4-BE49-F238E27FC236}">
                <a16:creationId xmlns:a16="http://schemas.microsoft.com/office/drawing/2014/main" id="{61018419-946B-10A0-F1F9-2D7429398B07}"/>
              </a:ext>
            </a:extLst>
          </p:cNvPr>
          <p:cNvSpPr/>
          <p:nvPr/>
        </p:nvSpPr>
        <p:spPr>
          <a:xfrm>
            <a:off x="9857241" y="2382076"/>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65" name="Rectangle 64">
            <a:extLst>
              <a:ext uri="{FF2B5EF4-FFF2-40B4-BE49-F238E27FC236}">
                <a16:creationId xmlns:a16="http://schemas.microsoft.com/office/drawing/2014/main" id="{944B942B-3560-34E3-ACEB-EECB700635E0}"/>
              </a:ext>
            </a:extLst>
          </p:cNvPr>
          <p:cNvSpPr/>
          <p:nvPr/>
        </p:nvSpPr>
        <p:spPr>
          <a:xfrm>
            <a:off x="9845869" y="3364577"/>
            <a:ext cx="1850065" cy="52099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Synthetic images</a:t>
            </a:r>
            <a:endParaRPr lang="en-SA" sz="1700" dirty="0"/>
          </a:p>
        </p:txBody>
      </p:sp>
      <p:sp>
        <p:nvSpPr>
          <p:cNvPr id="66" name="Rectangle 65">
            <a:extLst>
              <a:ext uri="{FF2B5EF4-FFF2-40B4-BE49-F238E27FC236}">
                <a16:creationId xmlns:a16="http://schemas.microsoft.com/office/drawing/2014/main" id="{E963DD64-52E2-1CA6-2995-21C4F47F7122}"/>
              </a:ext>
            </a:extLst>
          </p:cNvPr>
          <p:cNvSpPr/>
          <p:nvPr/>
        </p:nvSpPr>
        <p:spPr>
          <a:xfrm>
            <a:off x="9857241" y="4416426"/>
            <a:ext cx="1850065" cy="5209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Enhanced Augmentation</a:t>
            </a:r>
            <a:endParaRPr lang="en-SA" sz="1700" dirty="0"/>
          </a:p>
        </p:txBody>
      </p:sp>
      <p:sp>
        <p:nvSpPr>
          <p:cNvPr id="67" name="Plus 66">
            <a:extLst>
              <a:ext uri="{FF2B5EF4-FFF2-40B4-BE49-F238E27FC236}">
                <a16:creationId xmlns:a16="http://schemas.microsoft.com/office/drawing/2014/main" id="{9E31509F-201E-F68E-A493-14F9D052B661}"/>
              </a:ext>
            </a:extLst>
          </p:cNvPr>
          <p:cNvSpPr>
            <a:spLocks noChangeAspect="1"/>
          </p:cNvSpPr>
          <p:nvPr/>
        </p:nvSpPr>
        <p:spPr>
          <a:xfrm>
            <a:off x="10610611" y="2966973"/>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8" name="Plus 67">
            <a:extLst>
              <a:ext uri="{FF2B5EF4-FFF2-40B4-BE49-F238E27FC236}">
                <a16:creationId xmlns:a16="http://schemas.microsoft.com/office/drawing/2014/main" id="{8E22A4C5-9692-0A06-B0C5-F19AA0BCB99F}"/>
              </a:ext>
            </a:extLst>
          </p:cNvPr>
          <p:cNvSpPr>
            <a:spLocks noChangeAspect="1"/>
          </p:cNvSpPr>
          <p:nvPr/>
        </p:nvSpPr>
        <p:spPr>
          <a:xfrm>
            <a:off x="10610611" y="4035543"/>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70" name="Plus 69">
            <a:extLst>
              <a:ext uri="{FF2B5EF4-FFF2-40B4-BE49-F238E27FC236}">
                <a16:creationId xmlns:a16="http://schemas.microsoft.com/office/drawing/2014/main" id="{9075B1FE-C21B-BC84-CF92-4F917FDF7782}"/>
              </a:ext>
            </a:extLst>
          </p:cNvPr>
          <p:cNvSpPr>
            <a:spLocks noChangeAspect="1"/>
          </p:cNvSpPr>
          <p:nvPr/>
        </p:nvSpPr>
        <p:spPr>
          <a:xfrm>
            <a:off x="10610611" y="5030304"/>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763163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A cityscape at night with a few tall buildings&#10;&#10;Description automatically generated">
            <a:extLst>
              <a:ext uri="{FF2B5EF4-FFF2-40B4-BE49-F238E27FC236}">
                <a16:creationId xmlns:a16="http://schemas.microsoft.com/office/drawing/2014/main" id="{3F24DFDB-F16E-F2E7-B037-A9FC3FA7F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42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38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00B54-6967-A033-8735-630DDDF31F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6F86E0-0A01-F863-9DF4-53D3AA9B0F63}"/>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p>
        </p:txBody>
      </p:sp>
      <p:cxnSp>
        <p:nvCxnSpPr>
          <p:cNvPr id="16" name="Curved Connector 15">
            <a:extLst>
              <a:ext uri="{FF2B5EF4-FFF2-40B4-BE49-F238E27FC236}">
                <a16:creationId xmlns:a16="http://schemas.microsoft.com/office/drawing/2014/main" id="{ABB30D6D-01C0-09DE-9A3F-27B80E9620FD}"/>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727FEEF-F172-E75F-AFE5-6B4F26AF547E}"/>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47533D01-EE5F-03D0-864D-BBFE45EC780B}"/>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4CDE19FE-9368-102F-1B46-77B3A6C3F633}"/>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1DCF4A85-44BF-3ED2-E232-8518181F17EC}"/>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0D03E120-C4D2-BC03-9CF2-2F2D722E33DB}"/>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5BD454B2-5C8C-F648-7D0C-684ABD28F7B8}"/>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DC75142D-0493-5092-6776-D3DC6AEE8B3B}"/>
              </a:ext>
            </a:extLst>
          </p:cNvPr>
          <p:cNvSpPr/>
          <p:nvPr/>
        </p:nvSpPr>
        <p:spPr>
          <a:xfrm>
            <a:off x="2575485" y="911678"/>
            <a:ext cx="9616515"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10" name="Picture 9" descr="A screenshot of a computer&#10;&#10;AI-generated content may be incorrect.">
            <a:extLst>
              <a:ext uri="{FF2B5EF4-FFF2-40B4-BE49-F238E27FC236}">
                <a16:creationId xmlns:a16="http://schemas.microsoft.com/office/drawing/2014/main" id="{8508C0F0-3320-30A6-046A-C040734CD5E7}"/>
              </a:ext>
            </a:extLst>
          </p:cNvPr>
          <p:cNvPicPr>
            <a:picLocks noChangeAspect="1"/>
          </p:cNvPicPr>
          <p:nvPr/>
        </p:nvPicPr>
        <p:blipFill>
          <a:blip r:embed="rId3" cstate="print">
            <a:extLst>
              <a:ext uri="{28A0092B-C50C-407E-A947-70E740481C1C}">
                <a14:useLocalDpi xmlns:a14="http://schemas.microsoft.com/office/drawing/2010/main" val="0"/>
              </a:ext>
            </a:extLst>
          </a:blip>
          <a:srcRect l="6534" r="4839"/>
          <a:stretch/>
        </p:blipFill>
        <p:spPr bwMode="auto">
          <a:xfrm>
            <a:off x="326550" y="2278741"/>
            <a:ext cx="4839963" cy="4095805"/>
          </a:xfrm>
          <a:prstGeom prst="rect">
            <a:avLst/>
          </a:prstGeom>
          <a:noFill/>
          <a:ln>
            <a:noFill/>
          </a:ln>
        </p:spPr>
      </p:pic>
      <p:pic>
        <p:nvPicPr>
          <p:cNvPr id="33" name="Picture 32" descr="A graph of different colored lines&#10;&#10;AI-generated content may be incorrect.">
            <a:extLst>
              <a:ext uri="{FF2B5EF4-FFF2-40B4-BE49-F238E27FC236}">
                <a16:creationId xmlns:a16="http://schemas.microsoft.com/office/drawing/2014/main" id="{D44FA259-374D-7640-0DC1-0BFA5F293A53}"/>
              </a:ext>
            </a:extLst>
          </p:cNvPr>
          <p:cNvPicPr>
            <a:picLocks noChangeAspect="1"/>
          </p:cNvPicPr>
          <p:nvPr/>
        </p:nvPicPr>
        <p:blipFill>
          <a:blip r:embed="rId4" cstate="print">
            <a:extLst>
              <a:ext uri="{28A0092B-C50C-407E-A947-70E740481C1C}">
                <a14:useLocalDpi xmlns:a14="http://schemas.microsoft.com/office/drawing/2010/main" val="0"/>
              </a:ext>
            </a:extLst>
          </a:blip>
          <a:srcRect r="35473"/>
          <a:stretch/>
        </p:blipFill>
        <p:spPr bwMode="auto">
          <a:xfrm>
            <a:off x="5379089" y="2278741"/>
            <a:ext cx="2996746" cy="3096105"/>
          </a:xfrm>
          <a:prstGeom prst="rect">
            <a:avLst/>
          </a:prstGeom>
          <a:noFill/>
          <a:ln>
            <a:noFill/>
          </a:ln>
        </p:spPr>
      </p:pic>
      <p:graphicFrame>
        <p:nvGraphicFramePr>
          <p:cNvPr id="34" name="Table 33">
            <a:extLst>
              <a:ext uri="{FF2B5EF4-FFF2-40B4-BE49-F238E27FC236}">
                <a16:creationId xmlns:a16="http://schemas.microsoft.com/office/drawing/2014/main" id="{3F43624E-3911-D6AF-28E2-917E0FB70966}"/>
              </a:ext>
            </a:extLst>
          </p:cNvPr>
          <p:cNvGraphicFramePr>
            <a:graphicFrameLocks noGrp="1"/>
          </p:cNvGraphicFramePr>
          <p:nvPr>
            <p:extLst>
              <p:ext uri="{D42A27DB-BD31-4B8C-83A1-F6EECF244321}">
                <p14:modId xmlns:p14="http://schemas.microsoft.com/office/powerpoint/2010/main" val="120970024"/>
              </p:ext>
            </p:extLst>
          </p:nvPr>
        </p:nvGraphicFramePr>
        <p:xfrm>
          <a:off x="6528378" y="1380508"/>
          <a:ext cx="4464000" cy="396240"/>
        </p:xfrm>
        <a:graphic>
          <a:graphicData uri="http://schemas.openxmlformats.org/drawingml/2006/table">
            <a:tbl>
              <a:tblPr firstRow="1" firstCol="1" bandRow="1">
                <a:tableStyleId>{17292A2E-F333-43FB-9621-5CBBE7FDCDCB}</a:tableStyleId>
              </a:tblPr>
              <a:tblGrid>
                <a:gridCol w="1116000">
                  <a:extLst>
                    <a:ext uri="{9D8B030D-6E8A-4147-A177-3AD203B41FA5}">
                      <a16:colId xmlns:a16="http://schemas.microsoft.com/office/drawing/2014/main" val="3003070715"/>
                    </a:ext>
                  </a:extLst>
                </a:gridCol>
                <a:gridCol w="1116000">
                  <a:extLst>
                    <a:ext uri="{9D8B030D-6E8A-4147-A177-3AD203B41FA5}">
                      <a16:colId xmlns:a16="http://schemas.microsoft.com/office/drawing/2014/main" val="1763887336"/>
                    </a:ext>
                  </a:extLst>
                </a:gridCol>
                <a:gridCol w="1116000">
                  <a:extLst>
                    <a:ext uri="{9D8B030D-6E8A-4147-A177-3AD203B41FA5}">
                      <a16:colId xmlns:a16="http://schemas.microsoft.com/office/drawing/2014/main" val="1763904870"/>
                    </a:ext>
                  </a:extLst>
                </a:gridCol>
                <a:gridCol w="1116000">
                  <a:extLst>
                    <a:ext uri="{9D8B030D-6E8A-4147-A177-3AD203B41FA5}">
                      <a16:colId xmlns:a16="http://schemas.microsoft.com/office/drawing/2014/main" val="28343668"/>
                    </a:ext>
                  </a:extLst>
                </a:gridCol>
              </a:tblGrid>
              <a:tr h="198120">
                <a:tc>
                  <a:txBody>
                    <a:bodyPr/>
                    <a:lstStyle/>
                    <a:p>
                      <a:pPr algn="ctr"/>
                      <a:r>
                        <a:rPr lang="en-US" sz="1300" kern="0" dirty="0">
                          <a:effectLst/>
                        </a:rPr>
                        <a:t>mAP50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mAP50–95</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120">
                <a:tc>
                  <a:txBody>
                    <a:bodyPr/>
                    <a:lstStyle/>
                    <a:p>
                      <a:pPr algn="ctr"/>
                      <a:r>
                        <a:rPr lang="en-US" sz="1200" kern="0" dirty="0">
                          <a:effectLst/>
                        </a:rPr>
                        <a:t>0.318</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a:effectLst/>
                        </a:rPr>
                        <a:t>0.160</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0.471</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0.188</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sp>
        <p:nvSpPr>
          <p:cNvPr id="51" name="TextBox 50">
            <a:extLst>
              <a:ext uri="{FF2B5EF4-FFF2-40B4-BE49-F238E27FC236}">
                <a16:creationId xmlns:a16="http://schemas.microsoft.com/office/drawing/2014/main" id="{1E15534C-B46F-ACD8-A859-24A203279E53}"/>
              </a:ext>
            </a:extLst>
          </p:cNvPr>
          <p:cNvSpPr txBox="1"/>
          <p:nvPr/>
        </p:nvSpPr>
        <p:spPr>
          <a:xfrm>
            <a:off x="7709458" y="1108205"/>
            <a:ext cx="2346540" cy="292388"/>
          </a:xfrm>
          <a:prstGeom prst="rect">
            <a:avLst/>
          </a:prstGeom>
          <a:noFill/>
        </p:spPr>
        <p:txBody>
          <a:bodyPr wrap="none" lIns="0" tIns="0" rIns="0" bIns="45720" rtlCol="0">
            <a:spAutoFit/>
          </a:bodyPr>
          <a:lstStyle/>
          <a:p>
            <a:r>
              <a:rPr lang="en-SA" sz="1600" dirty="0">
                <a:latin typeface="+mj-lt"/>
              </a:rPr>
              <a:t>Performance Metrics</a:t>
            </a:r>
          </a:p>
        </p:txBody>
      </p:sp>
      <p:sp>
        <p:nvSpPr>
          <p:cNvPr id="53" name="Oval 52">
            <a:extLst>
              <a:ext uri="{FF2B5EF4-FFF2-40B4-BE49-F238E27FC236}">
                <a16:creationId xmlns:a16="http://schemas.microsoft.com/office/drawing/2014/main" id="{843C8050-E3F1-D2C8-0794-AAA38BE1BE95}"/>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58" name="Picture 57">
            <a:extLst>
              <a:ext uri="{FF2B5EF4-FFF2-40B4-BE49-F238E27FC236}">
                <a16:creationId xmlns:a16="http://schemas.microsoft.com/office/drawing/2014/main" id="{6943A9D5-993D-90C2-E49A-9F30A22BFEED}"/>
              </a:ext>
            </a:extLst>
          </p:cNvPr>
          <p:cNvPicPr>
            <a:picLocks noChangeAspect="1"/>
          </p:cNvPicPr>
          <p:nvPr/>
        </p:nvPicPr>
        <p:blipFill>
          <a:blip r:embed="rId5"/>
          <a:stretch>
            <a:fillRect/>
          </a:stretch>
        </p:blipFill>
        <p:spPr>
          <a:xfrm>
            <a:off x="9527529" y="105005"/>
            <a:ext cx="2465294" cy="844242"/>
          </a:xfrm>
          <a:prstGeom prst="rect">
            <a:avLst/>
          </a:prstGeom>
        </p:spPr>
      </p:pic>
      <p:sp>
        <p:nvSpPr>
          <p:cNvPr id="59" name="Rectangle 58">
            <a:extLst>
              <a:ext uri="{FF2B5EF4-FFF2-40B4-BE49-F238E27FC236}">
                <a16:creationId xmlns:a16="http://schemas.microsoft.com/office/drawing/2014/main" id="{3FCD7652-D914-E0BC-9C68-6F5CED9CCBC2}"/>
              </a:ext>
            </a:extLst>
          </p:cNvPr>
          <p:cNvSpPr/>
          <p:nvPr/>
        </p:nvSpPr>
        <p:spPr>
          <a:xfrm>
            <a:off x="10031506" y="7777"/>
            <a:ext cx="2094728"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61" name="Picture 60" descr="A graph of different colored lines&#10;&#10;AI-generated content may be incorrect.">
            <a:extLst>
              <a:ext uri="{FF2B5EF4-FFF2-40B4-BE49-F238E27FC236}">
                <a16:creationId xmlns:a16="http://schemas.microsoft.com/office/drawing/2014/main" id="{3E5E29CD-0CC9-FEE2-B528-7399770A1265}"/>
              </a:ext>
            </a:extLst>
          </p:cNvPr>
          <p:cNvPicPr>
            <a:picLocks noChangeAspect="1"/>
          </p:cNvPicPr>
          <p:nvPr/>
        </p:nvPicPr>
        <p:blipFill>
          <a:blip r:embed="rId6" cstate="print">
            <a:extLst>
              <a:ext uri="{28A0092B-C50C-407E-A947-70E740481C1C}">
                <a14:useLocalDpi xmlns:a14="http://schemas.microsoft.com/office/drawing/2010/main" val="0"/>
              </a:ext>
            </a:extLst>
          </a:blip>
          <a:srcRect r="31089"/>
          <a:stretch/>
        </p:blipFill>
        <p:spPr bwMode="auto">
          <a:xfrm>
            <a:off x="8455838" y="2278741"/>
            <a:ext cx="3200320" cy="3096105"/>
          </a:xfrm>
          <a:prstGeom prst="rect">
            <a:avLst/>
          </a:prstGeom>
          <a:noFill/>
          <a:ln>
            <a:noFill/>
          </a:ln>
        </p:spPr>
      </p:pic>
      <p:pic>
        <p:nvPicPr>
          <p:cNvPr id="62" name="Picture 61" descr="A graph of different colored lines&#10;&#10;AI-generated content may be incorrect.">
            <a:extLst>
              <a:ext uri="{FF2B5EF4-FFF2-40B4-BE49-F238E27FC236}">
                <a16:creationId xmlns:a16="http://schemas.microsoft.com/office/drawing/2014/main" id="{FBF340C5-54C4-E9C8-4F1C-4F3D4D75647E}"/>
              </a:ext>
            </a:extLst>
          </p:cNvPr>
          <p:cNvPicPr>
            <a:picLocks noChangeAspect="1"/>
          </p:cNvPicPr>
          <p:nvPr/>
        </p:nvPicPr>
        <p:blipFill>
          <a:blip r:embed="rId6" cstate="print">
            <a:extLst>
              <a:ext uri="{28A0092B-C50C-407E-A947-70E740481C1C}">
                <a14:useLocalDpi xmlns:a14="http://schemas.microsoft.com/office/drawing/2010/main" val="0"/>
              </a:ext>
            </a:extLst>
          </a:blip>
          <a:srcRect l="70920" t="8343" r="3115" b="54395"/>
          <a:stretch/>
        </p:blipFill>
        <p:spPr bwMode="auto">
          <a:xfrm>
            <a:off x="10427010" y="5494769"/>
            <a:ext cx="1303719" cy="1247274"/>
          </a:xfrm>
          <a:prstGeom prst="rect">
            <a:avLst/>
          </a:prstGeom>
          <a:noFill/>
          <a:ln>
            <a:noFill/>
          </a:ln>
        </p:spPr>
      </p:pic>
      <p:sp>
        <p:nvSpPr>
          <p:cNvPr id="63" name="Rectangle 62">
            <a:extLst>
              <a:ext uri="{FF2B5EF4-FFF2-40B4-BE49-F238E27FC236}">
                <a16:creationId xmlns:a16="http://schemas.microsoft.com/office/drawing/2014/main" id="{A51BB7DB-606C-1B22-5D1C-1A1504354E12}"/>
              </a:ext>
            </a:extLst>
          </p:cNvPr>
          <p:cNvSpPr/>
          <p:nvPr/>
        </p:nvSpPr>
        <p:spPr>
          <a:xfrm>
            <a:off x="3237986" y="1304713"/>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Tree>
    <p:extLst>
      <p:ext uri="{BB962C8B-B14F-4D97-AF65-F5344CB8AC3E}">
        <p14:creationId xmlns:p14="http://schemas.microsoft.com/office/powerpoint/2010/main" val="80711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20548-4B68-D67C-45DC-19781EC5F3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F2960-4BCA-2701-40F7-154787CF89AC}"/>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p>
        </p:txBody>
      </p:sp>
      <p:cxnSp>
        <p:nvCxnSpPr>
          <p:cNvPr id="16" name="Curved Connector 15">
            <a:extLst>
              <a:ext uri="{FF2B5EF4-FFF2-40B4-BE49-F238E27FC236}">
                <a16:creationId xmlns:a16="http://schemas.microsoft.com/office/drawing/2014/main" id="{5499F351-A8B4-390D-0FF8-977AEE19404D}"/>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1AA4B1B-A860-FCAF-46FD-7AFC12AC1A23}"/>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056AF9E8-9ACC-041A-12ED-20127D78FCFF}"/>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03F391B6-9BF4-3687-19CC-ADDA25B32A5E}"/>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C85611AF-AC70-6BE6-40B4-08F1BFB82C28}"/>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AB24AE1B-C0D3-07BD-5B32-838FBAC45C71}"/>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10A2B587-7CC0-6E1A-DC01-D8ED9B23CE0B}"/>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9853F6E2-DA46-77EC-0F71-5542A53D4629}"/>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F31078BB-FC44-7863-8AAD-DB75A486DA31}"/>
              </a:ext>
            </a:extLst>
          </p:cNvPr>
          <p:cNvSpPr/>
          <p:nvPr/>
        </p:nvSpPr>
        <p:spPr>
          <a:xfrm>
            <a:off x="2575485" y="911678"/>
            <a:ext cx="9616515"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31" name="Picture 30">
            <a:extLst>
              <a:ext uri="{FF2B5EF4-FFF2-40B4-BE49-F238E27FC236}">
                <a16:creationId xmlns:a16="http://schemas.microsoft.com/office/drawing/2014/main" id="{E510D058-0DF4-1FBC-C263-28011E808F86}"/>
              </a:ext>
            </a:extLst>
          </p:cNvPr>
          <p:cNvPicPr>
            <a:picLocks noChangeAspect="1"/>
          </p:cNvPicPr>
          <p:nvPr/>
        </p:nvPicPr>
        <p:blipFill>
          <a:blip r:embed="rId3"/>
          <a:stretch>
            <a:fillRect/>
          </a:stretch>
        </p:blipFill>
        <p:spPr>
          <a:xfrm>
            <a:off x="9663971" y="167980"/>
            <a:ext cx="2361346" cy="746640"/>
          </a:xfrm>
          <a:prstGeom prst="rect">
            <a:avLst/>
          </a:prstGeom>
        </p:spPr>
      </p:pic>
      <p:sp>
        <p:nvSpPr>
          <p:cNvPr id="32" name="Rectangle 31">
            <a:extLst>
              <a:ext uri="{FF2B5EF4-FFF2-40B4-BE49-F238E27FC236}">
                <a16:creationId xmlns:a16="http://schemas.microsoft.com/office/drawing/2014/main" id="{3C618571-4ADA-50DF-195C-16070A667EBA}"/>
              </a:ext>
            </a:extLst>
          </p:cNvPr>
          <p:cNvSpPr/>
          <p:nvPr/>
        </p:nvSpPr>
        <p:spPr>
          <a:xfrm>
            <a:off x="10124538" y="152930"/>
            <a:ext cx="1986859" cy="791999"/>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35" name="Picture 34" descr="A collage of a road&#10;&#10;AI-generated content may be incorrect.">
            <a:extLst>
              <a:ext uri="{FF2B5EF4-FFF2-40B4-BE49-F238E27FC236}">
                <a16:creationId xmlns:a16="http://schemas.microsoft.com/office/drawing/2014/main" id="{D02E400A-E082-A7BC-E66B-FB198538D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550" y="2152650"/>
            <a:ext cx="4454525" cy="4454525"/>
          </a:xfrm>
          <a:prstGeom prst="rect">
            <a:avLst/>
          </a:prstGeom>
          <a:noFill/>
          <a:ln>
            <a:noFill/>
          </a:ln>
        </p:spPr>
      </p:pic>
      <p:pic>
        <p:nvPicPr>
          <p:cNvPr id="36" name="Picture 35" descr="A collage of a road&#10;&#10;AI-generated content may be incorrect.">
            <a:extLst>
              <a:ext uri="{FF2B5EF4-FFF2-40B4-BE49-F238E27FC236}">
                <a16:creationId xmlns:a16="http://schemas.microsoft.com/office/drawing/2014/main" id="{4E743A08-0369-F96D-964E-DFD1142A0B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4984" y="2147643"/>
            <a:ext cx="4448879" cy="4448879"/>
          </a:xfrm>
          <a:prstGeom prst="rect">
            <a:avLst/>
          </a:prstGeom>
          <a:noFill/>
          <a:ln>
            <a:noFill/>
          </a:ln>
        </p:spPr>
      </p:pic>
      <p:sp>
        <p:nvSpPr>
          <p:cNvPr id="37" name="TextBox 36">
            <a:extLst>
              <a:ext uri="{FF2B5EF4-FFF2-40B4-BE49-F238E27FC236}">
                <a16:creationId xmlns:a16="http://schemas.microsoft.com/office/drawing/2014/main" id="{98CDC69D-C57C-3832-5018-C3ACB7D05F88}"/>
              </a:ext>
            </a:extLst>
          </p:cNvPr>
          <p:cNvSpPr txBox="1"/>
          <p:nvPr/>
        </p:nvSpPr>
        <p:spPr>
          <a:xfrm>
            <a:off x="2297938" y="1818777"/>
            <a:ext cx="569067" cy="292388"/>
          </a:xfrm>
          <a:prstGeom prst="rect">
            <a:avLst/>
          </a:prstGeom>
          <a:noFill/>
        </p:spPr>
        <p:txBody>
          <a:bodyPr wrap="none" lIns="0" tIns="0" rIns="0" bIns="45720" rtlCol="0">
            <a:spAutoFit/>
          </a:bodyPr>
          <a:lstStyle/>
          <a:p>
            <a:r>
              <a:rPr lang="en-SA" sz="1600" dirty="0"/>
              <a:t>Actual</a:t>
            </a:r>
          </a:p>
        </p:txBody>
      </p:sp>
      <p:sp>
        <p:nvSpPr>
          <p:cNvPr id="50" name="TextBox 49">
            <a:extLst>
              <a:ext uri="{FF2B5EF4-FFF2-40B4-BE49-F238E27FC236}">
                <a16:creationId xmlns:a16="http://schemas.microsoft.com/office/drawing/2014/main" id="{DC36E6D7-4A1F-A0F4-77D4-75ADC5AAAF7A}"/>
              </a:ext>
            </a:extLst>
          </p:cNvPr>
          <p:cNvSpPr txBox="1"/>
          <p:nvPr/>
        </p:nvSpPr>
        <p:spPr>
          <a:xfrm>
            <a:off x="9288666" y="1824008"/>
            <a:ext cx="865622" cy="292388"/>
          </a:xfrm>
          <a:prstGeom prst="rect">
            <a:avLst/>
          </a:prstGeom>
          <a:noFill/>
        </p:spPr>
        <p:txBody>
          <a:bodyPr wrap="none" lIns="0" tIns="0" rIns="0" bIns="45720" rtlCol="0">
            <a:spAutoFit/>
          </a:bodyPr>
          <a:lstStyle/>
          <a:p>
            <a:r>
              <a:rPr lang="en-SA" sz="1600" dirty="0"/>
              <a:t>Predicted</a:t>
            </a:r>
          </a:p>
        </p:txBody>
      </p:sp>
      <p:pic>
        <p:nvPicPr>
          <p:cNvPr id="4" name="Graphic 3" descr="Chevron arrows with solid fill">
            <a:extLst>
              <a:ext uri="{FF2B5EF4-FFF2-40B4-BE49-F238E27FC236}">
                <a16:creationId xmlns:a16="http://schemas.microsoft.com/office/drawing/2014/main" id="{F80C91CB-2643-7F78-D9A8-68691B7E30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4667" y="3079618"/>
            <a:ext cx="1582666" cy="1582666"/>
          </a:xfrm>
          <a:prstGeom prst="rect">
            <a:avLst/>
          </a:prstGeom>
        </p:spPr>
      </p:pic>
      <p:graphicFrame>
        <p:nvGraphicFramePr>
          <p:cNvPr id="5" name="Table 4">
            <a:extLst>
              <a:ext uri="{FF2B5EF4-FFF2-40B4-BE49-F238E27FC236}">
                <a16:creationId xmlns:a16="http://schemas.microsoft.com/office/drawing/2014/main" id="{5E354DDD-0768-4033-298F-D22AA4D94998}"/>
              </a:ext>
            </a:extLst>
          </p:cNvPr>
          <p:cNvGraphicFramePr>
            <a:graphicFrameLocks noGrp="1"/>
          </p:cNvGraphicFramePr>
          <p:nvPr>
            <p:extLst>
              <p:ext uri="{D42A27DB-BD31-4B8C-83A1-F6EECF244321}">
                <p14:modId xmlns:p14="http://schemas.microsoft.com/office/powerpoint/2010/main" val="3543209593"/>
              </p:ext>
            </p:extLst>
          </p:nvPr>
        </p:nvGraphicFramePr>
        <p:xfrm>
          <a:off x="6653967" y="1396521"/>
          <a:ext cx="4464000" cy="396240"/>
        </p:xfrm>
        <a:graphic>
          <a:graphicData uri="http://schemas.openxmlformats.org/drawingml/2006/table">
            <a:tbl>
              <a:tblPr firstRow="1" firstCol="1" bandRow="1">
                <a:tableStyleId>{17292A2E-F333-43FB-9621-5CBBE7FDCDCB}</a:tableStyleId>
              </a:tblPr>
              <a:tblGrid>
                <a:gridCol w="1116000">
                  <a:extLst>
                    <a:ext uri="{9D8B030D-6E8A-4147-A177-3AD203B41FA5}">
                      <a16:colId xmlns:a16="http://schemas.microsoft.com/office/drawing/2014/main" val="3003070715"/>
                    </a:ext>
                  </a:extLst>
                </a:gridCol>
                <a:gridCol w="1116000">
                  <a:extLst>
                    <a:ext uri="{9D8B030D-6E8A-4147-A177-3AD203B41FA5}">
                      <a16:colId xmlns:a16="http://schemas.microsoft.com/office/drawing/2014/main" val="1763887336"/>
                    </a:ext>
                  </a:extLst>
                </a:gridCol>
                <a:gridCol w="1116000">
                  <a:extLst>
                    <a:ext uri="{9D8B030D-6E8A-4147-A177-3AD203B41FA5}">
                      <a16:colId xmlns:a16="http://schemas.microsoft.com/office/drawing/2014/main" val="1763904870"/>
                    </a:ext>
                  </a:extLst>
                </a:gridCol>
                <a:gridCol w="1116000">
                  <a:extLst>
                    <a:ext uri="{9D8B030D-6E8A-4147-A177-3AD203B41FA5}">
                      <a16:colId xmlns:a16="http://schemas.microsoft.com/office/drawing/2014/main" val="28343668"/>
                    </a:ext>
                  </a:extLst>
                </a:gridCol>
              </a:tblGrid>
              <a:tr h="198120">
                <a:tc>
                  <a:txBody>
                    <a:bodyPr/>
                    <a:lstStyle/>
                    <a:p>
                      <a:pPr algn="ctr"/>
                      <a:r>
                        <a:rPr lang="en-US" sz="1300" kern="0">
                          <a:effectLst/>
                        </a:rPr>
                        <a:t>mAP50</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mAP50–95</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120">
                <a:tc>
                  <a:txBody>
                    <a:bodyPr/>
                    <a:lstStyle/>
                    <a:p>
                      <a:pPr algn="ctr"/>
                      <a:r>
                        <a:rPr lang="en-US" sz="1200" kern="0" dirty="0">
                          <a:effectLst/>
                        </a:rPr>
                        <a:t>0.318</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a:effectLst/>
                        </a:rPr>
                        <a:t>0.160</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0.471</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0.188</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sp>
        <p:nvSpPr>
          <p:cNvPr id="6" name="TextBox 5">
            <a:extLst>
              <a:ext uri="{FF2B5EF4-FFF2-40B4-BE49-F238E27FC236}">
                <a16:creationId xmlns:a16="http://schemas.microsoft.com/office/drawing/2014/main" id="{F5315159-1107-3FBC-8A42-5FA76E6A4E32}"/>
              </a:ext>
            </a:extLst>
          </p:cNvPr>
          <p:cNvSpPr txBox="1"/>
          <p:nvPr/>
        </p:nvSpPr>
        <p:spPr>
          <a:xfrm>
            <a:off x="7709458" y="1108205"/>
            <a:ext cx="2346540" cy="292388"/>
          </a:xfrm>
          <a:prstGeom prst="rect">
            <a:avLst/>
          </a:prstGeom>
          <a:noFill/>
        </p:spPr>
        <p:txBody>
          <a:bodyPr wrap="none" lIns="0" tIns="0" rIns="0" bIns="45720" rtlCol="0">
            <a:spAutoFit/>
          </a:bodyPr>
          <a:lstStyle/>
          <a:p>
            <a:r>
              <a:rPr lang="en-SA" sz="1600" dirty="0">
                <a:latin typeface="+mj-lt"/>
              </a:rPr>
              <a:t>Performance Metrics</a:t>
            </a:r>
          </a:p>
        </p:txBody>
      </p:sp>
      <p:sp>
        <p:nvSpPr>
          <p:cNvPr id="7" name="Rectangle 6">
            <a:extLst>
              <a:ext uri="{FF2B5EF4-FFF2-40B4-BE49-F238E27FC236}">
                <a16:creationId xmlns:a16="http://schemas.microsoft.com/office/drawing/2014/main" id="{51C8E4F6-2FC6-F722-DCF8-2D91B34B5EAF}"/>
              </a:ext>
            </a:extLst>
          </p:cNvPr>
          <p:cNvSpPr/>
          <p:nvPr/>
        </p:nvSpPr>
        <p:spPr>
          <a:xfrm>
            <a:off x="3237986" y="1304713"/>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Tree>
    <p:extLst>
      <p:ext uri="{BB962C8B-B14F-4D97-AF65-F5344CB8AC3E}">
        <p14:creationId xmlns:p14="http://schemas.microsoft.com/office/powerpoint/2010/main" val="1538774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A31DF-C00A-38E9-1CA1-F40C39B98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A913E-E4DD-2CDC-4959-7FDF68AF3280}"/>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endParaRPr lang="en-US"/>
          </a:p>
        </p:txBody>
      </p:sp>
      <p:cxnSp>
        <p:nvCxnSpPr>
          <p:cNvPr id="16" name="Curved Connector 15">
            <a:extLst>
              <a:ext uri="{FF2B5EF4-FFF2-40B4-BE49-F238E27FC236}">
                <a16:creationId xmlns:a16="http://schemas.microsoft.com/office/drawing/2014/main" id="{C3406C1B-D55A-2B3A-E415-A1761590D614}"/>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A6D86B3-1050-DDDD-6DBC-2B09E41A6B81}"/>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5821EF48-FA4E-C6CA-686E-20228619B574}"/>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C9FE05B2-FA96-B1DB-3428-57B425DBD8CA}"/>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BF59B7BF-3877-A22D-C29B-D9B64BEB07A3}"/>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8BF97A66-C42D-B9C3-228D-BF91940DF1F6}"/>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ECEBF60D-D1A7-B190-A120-DB63A0B3195D}"/>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11FF1984-EC26-92A7-82D1-37FA8FDBB864}"/>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9E874082-F077-9855-F8BF-B85B924CB8F8}"/>
              </a:ext>
            </a:extLst>
          </p:cNvPr>
          <p:cNvSpPr/>
          <p:nvPr/>
        </p:nvSpPr>
        <p:spPr>
          <a:xfrm>
            <a:off x="4679576" y="911678"/>
            <a:ext cx="7512424" cy="109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0" name="Rectangle 9">
            <a:extLst>
              <a:ext uri="{FF2B5EF4-FFF2-40B4-BE49-F238E27FC236}">
                <a16:creationId xmlns:a16="http://schemas.microsoft.com/office/drawing/2014/main" id="{C81B0CD9-A0EB-0810-D0BC-8CF0BB992DCE}"/>
              </a:ext>
            </a:extLst>
          </p:cNvPr>
          <p:cNvSpPr/>
          <p:nvPr/>
        </p:nvSpPr>
        <p:spPr>
          <a:xfrm>
            <a:off x="211392" y="852197"/>
            <a:ext cx="2435686"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11" name="Picture 10" descr="A screenshot of a computer&#10;&#10;AI-generated content may be incorrect.">
            <a:extLst>
              <a:ext uri="{FF2B5EF4-FFF2-40B4-BE49-F238E27FC236}">
                <a16:creationId xmlns:a16="http://schemas.microsoft.com/office/drawing/2014/main" id="{ED010985-AC9A-75F9-131D-5A3B9D00D8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418" y="2928406"/>
            <a:ext cx="5049359" cy="3787019"/>
          </a:xfrm>
          <a:prstGeom prst="rect">
            <a:avLst/>
          </a:prstGeom>
          <a:noFill/>
          <a:ln>
            <a:noFill/>
          </a:ln>
        </p:spPr>
      </p:pic>
      <p:pic>
        <p:nvPicPr>
          <p:cNvPr id="13" name="Picture 12">
            <a:extLst>
              <a:ext uri="{FF2B5EF4-FFF2-40B4-BE49-F238E27FC236}">
                <a16:creationId xmlns:a16="http://schemas.microsoft.com/office/drawing/2014/main" id="{50A2080A-27A9-6ABE-3711-A85C6BA85B40}"/>
              </a:ext>
            </a:extLst>
          </p:cNvPr>
          <p:cNvPicPr>
            <a:picLocks noChangeAspect="1"/>
          </p:cNvPicPr>
          <p:nvPr/>
        </p:nvPicPr>
        <p:blipFill>
          <a:blip r:embed="rId4"/>
          <a:stretch>
            <a:fillRect/>
          </a:stretch>
        </p:blipFill>
        <p:spPr>
          <a:xfrm>
            <a:off x="9527529" y="105005"/>
            <a:ext cx="2465294" cy="844242"/>
          </a:xfrm>
          <a:prstGeom prst="rect">
            <a:avLst/>
          </a:prstGeom>
        </p:spPr>
      </p:pic>
      <p:sp>
        <p:nvSpPr>
          <p:cNvPr id="14" name="Rectangle 13">
            <a:extLst>
              <a:ext uri="{FF2B5EF4-FFF2-40B4-BE49-F238E27FC236}">
                <a16:creationId xmlns:a16="http://schemas.microsoft.com/office/drawing/2014/main" id="{DE19BC19-7764-3C1A-53BC-834A293C90D1}"/>
              </a:ext>
            </a:extLst>
          </p:cNvPr>
          <p:cNvSpPr/>
          <p:nvPr/>
        </p:nvSpPr>
        <p:spPr>
          <a:xfrm>
            <a:off x="10533128" y="7777"/>
            <a:ext cx="1620000"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5" name="Rectangle 14">
            <a:extLst>
              <a:ext uri="{FF2B5EF4-FFF2-40B4-BE49-F238E27FC236}">
                <a16:creationId xmlns:a16="http://schemas.microsoft.com/office/drawing/2014/main" id="{4ED42E24-A271-EE36-D9BB-7BD58A9CCA14}"/>
              </a:ext>
            </a:extLst>
          </p:cNvPr>
          <p:cNvSpPr/>
          <p:nvPr/>
        </p:nvSpPr>
        <p:spPr>
          <a:xfrm>
            <a:off x="8369395" y="64560"/>
            <a:ext cx="1643689"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graphicFrame>
        <p:nvGraphicFramePr>
          <p:cNvPr id="17" name="Table 16">
            <a:extLst>
              <a:ext uri="{FF2B5EF4-FFF2-40B4-BE49-F238E27FC236}">
                <a16:creationId xmlns:a16="http://schemas.microsoft.com/office/drawing/2014/main" id="{C5395AAD-A34A-36CC-FF5E-F9BB3739320E}"/>
              </a:ext>
            </a:extLst>
          </p:cNvPr>
          <p:cNvGraphicFramePr>
            <a:graphicFrameLocks noGrp="1"/>
          </p:cNvGraphicFramePr>
          <p:nvPr>
            <p:extLst>
              <p:ext uri="{D42A27DB-BD31-4B8C-83A1-F6EECF244321}">
                <p14:modId xmlns:p14="http://schemas.microsoft.com/office/powerpoint/2010/main" val="176577699"/>
              </p:ext>
            </p:extLst>
          </p:nvPr>
        </p:nvGraphicFramePr>
        <p:xfrm>
          <a:off x="6263273" y="1747688"/>
          <a:ext cx="4908177" cy="396240"/>
        </p:xfrm>
        <a:graphic>
          <a:graphicData uri="http://schemas.openxmlformats.org/drawingml/2006/table">
            <a:tbl>
              <a:tblPr firstRow="1" firstCol="1" bandRow="1">
                <a:tableStyleId>{17292A2E-F333-43FB-9621-5CBBE7FDCDCB}</a:tableStyleId>
              </a:tblPr>
              <a:tblGrid>
                <a:gridCol w="993892">
                  <a:extLst>
                    <a:ext uri="{9D8B030D-6E8A-4147-A177-3AD203B41FA5}">
                      <a16:colId xmlns:a16="http://schemas.microsoft.com/office/drawing/2014/main" val="3003070715"/>
                    </a:ext>
                  </a:extLst>
                </a:gridCol>
                <a:gridCol w="1159851">
                  <a:extLst>
                    <a:ext uri="{9D8B030D-6E8A-4147-A177-3AD203B41FA5}">
                      <a16:colId xmlns:a16="http://schemas.microsoft.com/office/drawing/2014/main" val="1763887336"/>
                    </a:ext>
                  </a:extLst>
                </a:gridCol>
                <a:gridCol w="1159851">
                  <a:extLst>
                    <a:ext uri="{9D8B030D-6E8A-4147-A177-3AD203B41FA5}">
                      <a16:colId xmlns:a16="http://schemas.microsoft.com/office/drawing/2014/main" val="1763904870"/>
                    </a:ext>
                  </a:extLst>
                </a:gridCol>
                <a:gridCol w="1594583">
                  <a:extLst>
                    <a:ext uri="{9D8B030D-6E8A-4147-A177-3AD203B41FA5}">
                      <a16:colId xmlns:a16="http://schemas.microsoft.com/office/drawing/2014/main" val="28343668"/>
                    </a:ext>
                  </a:extLst>
                </a:gridCol>
              </a:tblGrid>
              <a:tr h="198120">
                <a:tc>
                  <a:txBody>
                    <a:bodyPr/>
                    <a:lstStyle/>
                    <a:p>
                      <a:pPr algn="ctr"/>
                      <a:r>
                        <a:rPr lang="en-US" sz="1300" kern="0" dirty="0">
                          <a:effectLst/>
                        </a:rPr>
                        <a:t>mAP50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mAP50–95</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120">
                <a:tc>
                  <a:txBody>
                    <a:bodyPr/>
                    <a:lstStyle/>
                    <a:p>
                      <a:pPr algn="ctr"/>
                      <a:r>
                        <a:rPr lang="en-US" sz="1200" kern="0" dirty="0">
                          <a:effectLst/>
                        </a:rPr>
                        <a:t>0.344</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0.164</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0.484</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0.221</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pic>
        <p:nvPicPr>
          <p:cNvPr id="19" name="Picture 18" descr="A graph of different colored lines&#10;&#10;AI-generated content may be incorrect.">
            <a:extLst>
              <a:ext uri="{FF2B5EF4-FFF2-40B4-BE49-F238E27FC236}">
                <a16:creationId xmlns:a16="http://schemas.microsoft.com/office/drawing/2014/main" id="{1EED5046-6D1B-6F08-9FB4-04852C6AA86C}"/>
              </a:ext>
            </a:extLst>
          </p:cNvPr>
          <p:cNvPicPr>
            <a:picLocks noChangeAspect="1"/>
          </p:cNvPicPr>
          <p:nvPr/>
        </p:nvPicPr>
        <p:blipFill>
          <a:blip r:embed="rId5" cstate="print">
            <a:extLst>
              <a:ext uri="{28A0092B-C50C-407E-A947-70E740481C1C}">
                <a14:useLocalDpi xmlns:a14="http://schemas.microsoft.com/office/drawing/2010/main" val="0"/>
              </a:ext>
            </a:extLst>
          </a:blip>
          <a:srcRect r="30545"/>
          <a:stretch/>
        </p:blipFill>
        <p:spPr bwMode="auto">
          <a:xfrm>
            <a:off x="8982535" y="2808438"/>
            <a:ext cx="2677767" cy="2570268"/>
          </a:xfrm>
          <a:prstGeom prst="rect">
            <a:avLst/>
          </a:prstGeom>
          <a:noFill/>
          <a:ln>
            <a:noFill/>
          </a:ln>
        </p:spPr>
      </p:pic>
      <p:grpSp>
        <p:nvGrpSpPr>
          <p:cNvPr id="18" name="Group 17">
            <a:extLst>
              <a:ext uri="{FF2B5EF4-FFF2-40B4-BE49-F238E27FC236}">
                <a16:creationId xmlns:a16="http://schemas.microsoft.com/office/drawing/2014/main" id="{13A82E22-3908-D4C1-2237-A2913BEE529E}"/>
              </a:ext>
            </a:extLst>
          </p:cNvPr>
          <p:cNvGrpSpPr/>
          <p:nvPr/>
        </p:nvGrpSpPr>
        <p:grpSpPr>
          <a:xfrm>
            <a:off x="326550" y="2016987"/>
            <a:ext cx="4290688" cy="525588"/>
            <a:chOff x="1529187" y="2005525"/>
            <a:chExt cx="4290688" cy="525588"/>
          </a:xfrm>
        </p:grpSpPr>
        <p:sp>
          <p:nvSpPr>
            <p:cNvPr id="39" name="Rectangle 38">
              <a:extLst>
                <a:ext uri="{FF2B5EF4-FFF2-40B4-BE49-F238E27FC236}">
                  <a16:creationId xmlns:a16="http://schemas.microsoft.com/office/drawing/2014/main" id="{36CE6D7C-8F18-9E42-0EA4-8FA389C58264}"/>
                </a:ext>
              </a:extLst>
            </p:cNvPr>
            <p:cNvSpPr/>
            <p:nvPr/>
          </p:nvSpPr>
          <p:spPr>
            <a:xfrm>
              <a:off x="1529187" y="2005525"/>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43" name="Rectangle 42">
              <a:extLst>
                <a:ext uri="{FF2B5EF4-FFF2-40B4-BE49-F238E27FC236}">
                  <a16:creationId xmlns:a16="http://schemas.microsoft.com/office/drawing/2014/main" id="{380FECD1-011E-9D11-4BE6-B2389622D13D}"/>
                </a:ext>
              </a:extLst>
            </p:cNvPr>
            <p:cNvSpPr/>
            <p:nvPr/>
          </p:nvSpPr>
          <p:spPr>
            <a:xfrm>
              <a:off x="3969810" y="2010118"/>
              <a:ext cx="1850065" cy="52099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Synthetic images</a:t>
              </a:r>
              <a:endParaRPr lang="en-SA" sz="1700" dirty="0"/>
            </a:p>
          </p:txBody>
        </p:sp>
        <p:sp>
          <p:nvSpPr>
            <p:cNvPr id="58" name="Plus 57">
              <a:extLst>
                <a:ext uri="{FF2B5EF4-FFF2-40B4-BE49-F238E27FC236}">
                  <a16:creationId xmlns:a16="http://schemas.microsoft.com/office/drawing/2014/main" id="{F963A7AC-928B-CDBF-6B33-58329B345CDC}"/>
                </a:ext>
              </a:extLst>
            </p:cNvPr>
            <p:cNvSpPr>
              <a:spLocks noChangeAspect="1"/>
            </p:cNvSpPr>
            <p:nvPr/>
          </p:nvSpPr>
          <p:spPr>
            <a:xfrm>
              <a:off x="3530531" y="2118263"/>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grpSp>
      <p:sp>
        <p:nvSpPr>
          <p:cNvPr id="22" name="TextBox 21">
            <a:extLst>
              <a:ext uri="{FF2B5EF4-FFF2-40B4-BE49-F238E27FC236}">
                <a16:creationId xmlns:a16="http://schemas.microsoft.com/office/drawing/2014/main" id="{E4E55030-9DAD-D0D0-C71C-C3E605C8759C}"/>
              </a:ext>
            </a:extLst>
          </p:cNvPr>
          <p:cNvSpPr txBox="1"/>
          <p:nvPr/>
        </p:nvSpPr>
        <p:spPr>
          <a:xfrm>
            <a:off x="7709458" y="1479294"/>
            <a:ext cx="2346540" cy="292388"/>
          </a:xfrm>
          <a:prstGeom prst="rect">
            <a:avLst/>
          </a:prstGeom>
          <a:noFill/>
        </p:spPr>
        <p:txBody>
          <a:bodyPr wrap="none" lIns="0" tIns="0" rIns="0" bIns="45720" rtlCol="0">
            <a:spAutoFit/>
          </a:bodyPr>
          <a:lstStyle/>
          <a:p>
            <a:r>
              <a:rPr lang="en-SA" sz="1600" dirty="0">
                <a:latin typeface="+mj-lt"/>
              </a:rPr>
              <a:t>Performance Metrics</a:t>
            </a:r>
          </a:p>
        </p:txBody>
      </p:sp>
      <p:pic>
        <p:nvPicPr>
          <p:cNvPr id="23" name="Picture 22" descr="A graph of different colored lines&#10;&#10;AI-generated content may be incorrect.">
            <a:extLst>
              <a:ext uri="{FF2B5EF4-FFF2-40B4-BE49-F238E27FC236}">
                <a16:creationId xmlns:a16="http://schemas.microsoft.com/office/drawing/2014/main" id="{6835E09E-778D-5A37-2723-46216D887E7F}"/>
              </a:ext>
            </a:extLst>
          </p:cNvPr>
          <p:cNvPicPr>
            <a:picLocks noChangeAspect="1"/>
          </p:cNvPicPr>
          <p:nvPr/>
        </p:nvPicPr>
        <p:blipFill>
          <a:blip r:embed="rId6" cstate="print">
            <a:extLst>
              <a:ext uri="{28A0092B-C50C-407E-A947-70E740481C1C}">
                <a14:useLocalDpi xmlns:a14="http://schemas.microsoft.com/office/drawing/2010/main" val="0"/>
              </a:ext>
            </a:extLst>
          </a:blip>
          <a:srcRect r="35828"/>
          <a:stretch/>
        </p:blipFill>
        <p:spPr bwMode="auto">
          <a:xfrm>
            <a:off x="5736378" y="2808438"/>
            <a:ext cx="2483951" cy="2580517"/>
          </a:xfrm>
          <a:prstGeom prst="rect">
            <a:avLst/>
          </a:prstGeom>
          <a:noFill/>
          <a:ln>
            <a:noFill/>
          </a:ln>
        </p:spPr>
      </p:pic>
      <p:pic>
        <p:nvPicPr>
          <p:cNvPr id="25" name="Picture 24" descr="A graph of different colored lines&#10;&#10;AI-generated content may be incorrect.">
            <a:extLst>
              <a:ext uri="{FF2B5EF4-FFF2-40B4-BE49-F238E27FC236}">
                <a16:creationId xmlns:a16="http://schemas.microsoft.com/office/drawing/2014/main" id="{A4A96A1A-0E1E-3A1B-988D-35CE5C571CE3}"/>
              </a:ext>
            </a:extLst>
          </p:cNvPr>
          <p:cNvPicPr>
            <a:picLocks noChangeAspect="1"/>
          </p:cNvPicPr>
          <p:nvPr/>
        </p:nvPicPr>
        <p:blipFill>
          <a:blip r:embed="rId5" cstate="print">
            <a:extLst>
              <a:ext uri="{28A0092B-C50C-407E-A947-70E740481C1C}">
                <a14:useLocalDpi xmlns:a14="http://schemas.microsoft.com/office/drawing/2010/main" val="0"/>
              </a:ext>
            </a:extLst>
          </a:blip>
          <a:srcRect l="70920" t="8343" r="3115" b="54395"/>
          <a:stretch/>
        </p:blipFill>
        <p:spPr bwMode="auto">
          <a:xfrm>
            <a:off x="10427010" y="5494769"/>
            <a:ext cx="1303719" cy="1247274"/>
          </a:xfrm>
          <a:prstGeom prst="rect">
            <a:avLst/>
          </a:prstGeom>
          <a:noFill/>
          <a:ln>
            <a:noFill/>
          </a:ln>
        </p:spPr>
      </p:pic>
    </p:spTree>
    <p:extLst>
      <p:ext uri="{BB962C8B-B14F-4D97-AF65-F5344CB8AC3E}">
        <p14:creationId xmlns:p14="http://schemas.microsoft.com/office/powerpoint/2010/main" val="236346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0DF3E-359E-C19C-1A8B-EBAFFC13E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57CAA1-33A9-B68B-3DA1-E5A45A13B4C7}"/>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endParaRPr lang="en-US"/>
          </a:p>
        </p:txBody>
      </p:sp>
      <p:cxnSp>
        <p:nvCxnSpPr>
          <p:cNvPr id="16" name="Curved Connector 15">
            <a:extLst>
              <a:ext uri="{FF2B5EF4-FFF2-40B4-BE49-F238E27FC236}">
                <a16:creationId xmlns:a16="http://schemas.microsoft.com/office/drawing/2014/main" id="{8117BDC3-0F1C-0EA6-BEB9-A661CD492288}"/>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513B160-B234-BC46-ABFB-51A09CC21413}"/>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0BA47CDB-E9E4-20EA-5CAF-AFFD4BAABD0C}"/>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60E519D0-89C2-9E23-3B56-34EFA8A522D7}"/>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2A9E8D46-DD34-45EC-F7BB-5DCF444ECCE4}"/>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012B5B38-F2BA-DE64-A0FF-413F0F6A4986}"/>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F3478B7C-02F5-D8E0-E5CD-61059379B3A8}"/>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91B8EA9F-61FF-C231-AC7F-EA3008272446}"/>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69D8C8AC-9263-FD60-5128-99642310D12D}"/>
              </a:ext>
            </a:extLst>
          </p:cNvPr>
          <p:cNvSpPr/>
          <p:nvPr/>
        </p:nvSpPr>
        <p:spPr>
          <a:xfrm>
            <a:off x="4679576" y="911678"/>
            <a:ext cx="7512424" cy="109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0" name="Rectangle 9">
            <a:extLst>
              <a:ext uri="{FF2B5EF4-FFF2-40B4-BE49-F238E27FC236}">
                <a16:creationId xmlns:a16="http://schemas.microsoft.com/office/drawing/2014/main" id="{2AABE323-D1B3-2950-7AE2-6269C6A4ADE0}"/>
              </a:ext>
            </a:extLst>
          </p:cNvPr>
          <p:cNvSpPr/>
          <p:nvPr/>
        </p:nvSpPr>
        <p:spPr>
          <a:xfrm>
            <a:off x="211392" y="852197"/>
            <a:ext cx="2435686"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13" name="Picture 12">
            <a:extLst>
              <a:ext uri="{FF2B5EF4-FFF2-40B4-BE49-F238E27FC236}">
                <a16:creationId xmlns:a16="http://schemas.microsoft.com/office/drawing/2014/main" id="{CFFEC5A2-C1D1-4415-F362-ED6D53241F3A}"/>
              </a:ext>
            </a:extLst>
          </p:cNvPr>
          <p:cNvPicPr>
            <a:picLocks noChangeAspect="1"/>
          </p:cNvPicPr>
          <p:nvPr/>
        </p:nvPicPr>
        <p:blipFill>
          <a:blip r:embed="rId3"/>
          <a:stretch>
            <a:fillRect/>
          </a:stretch>
        </p:blipFill>
        <p:spPr>
          <a:xfrm>
            <a:off x="9527529" y="105005"/>
            <a:ext cx="2465294" cy="844242"/>
          </a:xfrm>
          <a:prstGeom prst="rect">
            <a:avLst/>
          </a:prstGeom>
        </p:spPr>
      </p:pic>
      <p:sp>
        <p:nvSpPr>
          <p:cNvPr id="14" name="Rectangle 13">
            <a:extLst>
              <a:ext uri="{FF2B5EF4-FFF2-40B4-BE49-F238E27FC236}">
                <a16:creationId xmlns:a16="http://schemas.microsoft.com/office/drawing/2014/main" id="{0A88A559-35B6-A9C3-F9A1-605012A47A03}"/>
              </a:ext>
            </a:extLst>
          </p:cNvPr>
          <p:cNvSpPr/>
          <p:nvPr/>
        </p:nvSpPr>
        <p:spPr>
          <a:xfrm>
            <a:off x="10533128" y="7777"/>
            <a:ext cx="1620000"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5" name="Rectangle 14">
            <a:extLst>
              <a:ext uri="{FF2B5EF4-FFF2-40B4-BE49-F238E27FC236}">
                <a16:creationId xmlns:a16="http://schemas.microsoft.com/office/drawing/2014/main" id="{8154D035-6B30-6A21-758A-645DD6329385}"/>
              </a:ext>
            </a:extLst>
          </p:cNvPr>
          <p:cNvSpPr/>
          <p:nvPr/>
        </p:nvSpPr>
        <p:spPr>
          <a:xfrm>
            <a:off x="8369395" y="64560"/>
            <a:ext cx="1643689"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20" name="Picture 19" descr="A collage of a road&#10;&#10;AI-generated content may be incorrect.">
            <a:extLst>
              <a:ext uri="{FF2B5EF4-FFF2-40B4-BE49-F238E27FC236}">
                <a16:creationId xmlns:a16="http://schemas.microsoft.com/office/drawing/2014/main" id="{D10841F2-8BAE-632D-3D6A-C45B0B257EC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616" y="3014381"/>
            <a:ext cx="3683709" cy="3683709"/>
          </a:xfrm>
          <a:prstGeom prst="rect">
            <a:avLst/>
          </a:prstGeom>
          <a:noFill/>
          <a:ln>
            <a:noFill/>
          </a:ln>
        </p:spPr>
      </p:pic>
      <p:pic>
        <p:nvPicPr>
          <p:cNvPr id="21" name="Picture 20" descr="A collage of a road&#10;&#10;AI-generated content may be incorrect.">
            <a:extLst>
              <a:ext uri="{FF2B5EF4-FFF2-40B4-BE49-F238E27FC236}">
                <a16:creationId xmlns:a16="http://schemas.microsoft.com/office/drawing/2014/main" id="{4476D93D-636E-171A-C5CE-50C85A1F1DE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0646" y="2261908"/>
            <a:ext cx="4436182" cy="4436182"/>
          </a:xfrm>
          <a:prstGeom prst="rect">
            <a:avLst/>
          </a:prstGeom>
          <a:noFill/>
          <a:ln>
            <a:noFill/>
          </a:ln>
        </p:spPr>
      </p:pic>
      <p:pic>
        <p:nvPicPr>
          <p:cNvPr id="3" name="Graphic 2" descr="Chevron arrows with solid fill">
            <a:extLst>
              <a:ext uri="{FF2B5EF4-FFF2-40B4-BE49-F238E27FC236}">
                <a16:creationId xmlns:a16="http://schemas.microsoft.com/office/drawing/2014/main" id="{D1ABC8DB-A2C7-69FD-A567-AFBD379FD6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9937" y="3841618"/>
            <a:ext cx="1582666" cy="1582666"/>
          </a:xfrm>
          <a:prstGeom prst="rect">
            <a:avLst/>
          </a:prstGeom>
        </p:spPr>
      </p:pic>
      <p:sp>
        <p:nvSpPr>
          <p:cNvPr id="4" name="TextBox 3">
            <a:extLst>
              <a:ext uri="{FF2B5EF4-FFF2-40B4-BE49-F238E27FC236}">
                <a16:creationId xmlns:a16="http://schemas.microsoft.com/office/drawing/2014/main" id="{2C1C2B3F-3439-2681-4C35-7EA89BA71453}"/>
              </a:ext>
            </a:extLst>
          </p:cNvPr>
          <p:cNvSpPr txBox="1"/>
          <p:nvPr/>
        </p:nvSpPr>
        <p:spPr>
          <a:xfrm>
            <a:off x="2176615" y="2689548"/>
            <a:ext cx="569067" cy="292388"/>
          </a:xfrm>
          <a:prstGeom prst="rect">
            <a:avLst/>
          </a:prstGeom>
          <a:noFill/>
        </p:spPr>
        <p:txBody>
          <a:bodyPr wrap="none" lIns="0" tIns="0" rIns="0" bIns="45720" rtlCol="0">
            <a:spAutoFit/>
          </a:bodyPr>
          <a:lstStyle/>
          <a:p>
            <a:r>
              <a:rPr lang="en-SA" sz="1600" dirty="0"/>
              <a:t>Actual</a:t>
            </a:r>
          </a:p>
        </p:txBody>
      </p:sp>
      <p:sp>
        <p:nvSpPr>
          <p:cNvPr id="5" name="TextBox 4">
            <a:extLst>
              <a:ext uri="{FF2B5EF4-FFF2-40B4-BE49-F238E27FC236}">
                <a16:creationId xmlns:a16="http://schemas.microsoft.com/office/drawing/2014/main" id="{9870AED4-8AFF-E0D2-B78A-73B88D0E764C}"/>
              </a:ext>
            </a:extLst>
          </p:cNvPr>
          <p:cNvSpPr txBox="1"/>
          <p:nvPr/>
        </p:nvSpPr>
        <p:spPr>
          <a:xfrm>
            <a:off x="9266168" y="1917645"/>
            <a:ext cx="865622" cy="292388"/>
          </a:xfrm>
          <a:prstGeom prst="rect">
            <a:avLst/>
          </a:prstGeom>
          <a:noFill/>
        </p:spPr>
        <p:txBody>
          <a:bodyPr wrap="none" lIns="0" tIns="0" rIns="0" bIns="45720" rtlCol="0">
            <a:spAutoFit/>
          </a:bodyPr>
          <a:lstStyle/>
          <a:p>
            <a:r>
              <a:rPr lang="en-SA" sz="1600" dirty="0"/>
              <a:t>Predicted</a:t>
            </a:r>
          </a:p>
        </p:txBody>
      </p:sp>
      <p:sp>
        <p:nvSpPr>
          <p:cNvPr id="7" name="TextBox 6">
            <a:extLst>
              <a:ext uri="{FF2B5EF4-FFF2-40B4-BE49-F238E27FC236}">
                <a16:creationId xmlns:a16="http://schemas.microsoft.com/office/drawing/2014/main" id="{23F6C963-84DE-7253-8A34-6BC7700233EA}"/>
              </a:ext>
            </a:extLst>
          </p:cNvPr>
          <p:cNvSpPr txBox="1"/>
          <p:nvPr/>
        </p:nvSpPr>
        <p:spPr>
          <a:xfrm>
            <a:off x="8413814" y="1132016"/>
            <a:ext cx="2346540" cy="292388"/>
          </a:xfrm>
          <a:prstGeom prst="rect">
            <a:avLst/>
          </a:prstGeom>
          <a:noFill/>
        </p:spPr>
        <p:txBody>
          <a:bodyPr wrap="none" lIns="0" tIns="0" rIns="0" bIns="45720" rtlCol="0">
            <a:spAutoFit/>
          </a:bodyPr>
          <a:lstStyle/>
          <a:p>
            <a:r>
              <a:rPr lang="en-SA" sz="1600" dirty="0">
                <a:latin typeface="+mj-lt"/>
              </a:rPr>
              <a:t>Performance Metrics</a:t>
            </a:r>
          </a:p>
        </p:txBody>
      </p:sp>
      <p:graphicFrame>
        <p:nvGraphicFramePr>
          <p:cNvPr id="8" name="Table 7">
            <a:extLst>
              <a:ext uri="{FF2B5EF4-FFF2-40B4-BE49-F238E27FC236}">
                <a16:creationId xmlns:a16="http://schemas.microsoft.com/office/drawing/2014/main" id="{3041D496-C839-91E7-83E5-D0084869609C}"/>
              </a:ext>
            </a:extLst>
          </p:cNvPr>
          <p:cNvGraphicFramePr>
            <a:graphicFrameLocks noGrp="1"/>
          </p:cNvGraphicFramePr>
          <p:nvPr>
            <p:extLst>
              <p:ext uri="{D42A27DB-BD31-4B8C-83A1-F6EECF244321}">
                <p14:modId xmlns:p14="http://schemas.microsoft.com/office/powerpoint/2010/main" val="1164591608"/>
              </p:ext>
            </p:extLst>
          </p:nvPr>
        </p:nvGraphicFramePr>
        <p:xfrm>
          <a:off x="7084646" y="1388766"/>
          <a:ext cx="4908177" cy="396240"/>
        </p:xfrm>
        <a:graphic>
          <a:graphicData uri="http://schemas.openxmlformats.org/drawingml/2006/table">
            <a:tbl>
              <a:tblPr firstRow="1" firstCol="1" bandRow="1">
                <a:tableStyleId>{17292A2E-F333-43FB-9621-5CBBE7FDCDCB}</a:tableStyleId>
              </a:tblPr>
              <a:tblGrid>
                <a:gridCol w="993892">
                  <a:extLst>
                    <a:ext uri="{9D8B030D-6E8A-4147-A177-3AD203B41FA5}">
                      <a16:colId xmlns:a16="http://schemas.microsoft.com/office/drawing/2014/main" val="3003070715"/>
                    </a:ext>
                  </a:extLst>
                </a:gridCol>
                <a:gridCol w="1159851">
                  <a:extLst>
                    <a:ext uri="{9D8B030D-6E8A-4147-A177-3AD203B41FA5}">
                      <a16:colId xmlns:a16="http://schemas.microsoft.com/office/drawing/2014/main" val="1763887336"/>
                    </a:ext>
                  </a:extLst>
                </a:gridCol>
                <a:gridCol w="1159851">
                  <a:extLst>
                    <a:ext uri="{9D8B030D-6E8A-4147-A177-3AD203B41FA5}">
                      <a16:colId xmlns:a16="http://schemas.microsoft.com/office/drawing/2014/main" val="1763904870"/>
                    </a:ext>
                  </a:extLst>
                </a:gridCol>
                <a:gridCol w="1594583">
                  <a:extLst>
                    <a:ext uri="{9D8B030D-6E8A-4147-A177-3AD203B41FA5}">
                      <a16:colId xmlns:a16="http://schemas.microsoft.com/office/drawing/2014/main" val="28343668"/>
                    </a:ext>
                  </a:extLst>
                </a:gridCol>
              </a:tblGrid>
              <a:tr h="198120">
                <a:tc>
                  <a:txBody>
                    <a:bodyPr/>
                    <a:lstStyle/>
                    <a:p>
                      <a:pPr algn="ctr"/>
                      <a:r>
                        <a:rPr lang="en-US" sz="1300" kern="0" dirty="0">
                          <a:effectLst/>
                        </a:rPr>
                        <a:t>mAP50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mAP50–95</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120">
                <a:tc>
                  <a:txBody>
                    <a:bodyPr/>
                    <a:lstStyle/>
                    <a:p>
                      <a:pPr algn="ctr"/>
                      <a:r>
                        <a:rPr lang="en-US" sz="1200" kern="0" dirty="0">
                          <a:effectLst/>
                        </a:rPr>
                        <a:t>0.344</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0.164</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0.484</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0.221</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grpSp>
        <p:nvGrpSpPr>
          <p:cNvPr id="26" name="Group 25">
            <a:extLst>
              <a:ext uri="{FF2B5EF4-FFF2-40B4-BE49-F238E27FC236}">
                <a16:creationId xmlns:a16="http://schemas.microsoft.com/office/drawing/2014/main" id="{E8B41F74-153C-2C87-A3D5-929ACDFCD60F}"/>
              </a:ext>
            </a:extLst>
          </p:cNvPr>
          <p:cNvGrpSpPr/>
          <p:nvPr/>
        </p:nvGrpSpPr>
        <p:grpSpPr>
          <a:xfrm>
            <a:off x="326550" y="2016987"/>
            <a:ext cx="4290688" cy="525588"/>
            <a:chOff x="1529187" y="2005525"/>
            <a:chExt cx="4290688" cy="525588"/>
          </a:xfrm>
        </p:grpSpPr>
        <p:sp>
          <p:nvSpPr>
            <p:cNvPr id="29" name="Rectangle 28">
              <a:extLst>
                <a:ext uri="{FF2B5EF4-FFF2-40B4-BE49-F238E27FC236}">
                  <a16:creationId xmlns:a16="http://schemas.microsoft.com/office/drawing/2014/main" id="{D2AEFD8A-1D55-E967-6E89-72FB8BFE1619}"/>
                </a:ext>
              </a:extLst>
            </p:cNvPr>
            <p:cNvSpPr/>
            <p:nvPr/>
          </p:nvSpPr>
          <p:spPr>
            <a:xfrm>
              <a:off x="1529187" y="2005525"/>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30" name="Rectangle 29">
              <a:extLst>
                <a:ext uri="{FF2B5EF4-FFF2-40B4-BE49-F238E27FC236}">
                  <a16:creationId xmlns:a16="http://schemas.microsoft.com/office/drawing/2014/main" id="{3D82C400-5BB2-FDA8-447C-392AD87FA1E4}"/>
                </a:ext>
              </a:extLst>
            </p:cNvPr>
            <p:cNvSpPr/>
            <p:nvPr/>
          </p:nvSpPr>
          <p:spPr>
            <a:xfrm>
              <a:off x="3969810" y="2010118"/>
              <a:ext cx="1850065" cy="52099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Synthetic images</a:t>
              </a:r>
              <a:endParaRPr lang="en-SA" sz="1700" dirty="0"/>
            </a:p>
          </p:txBody>
        </p:sp>
        <p:sp>
          <p:nvSpPr>
            <p:cNvPr id="31" name="Plus 30">
              <a:extLst>
                <a:ext uri="{FF2B5EF4-FFF2-40B4-BE49-F238E27FC236}">
                  <a16:creationId xmlns:a16="http://schemas.microsoft.com/office/drawing/2014/main" id="{71006706-7F60-2D15-FBD5-B8AC04FC4420}"/>
                </a:ext>
              </a:extLst>
            </p:cNvPr>
            <p:cNvSpPr>
              <a:spLocks noChangeAspect="1"/>
            </p:cNvSpPr>
            <p:nvPr/>
          </p:nvSpPr>
          <p:spPr>
            <a:xfrm>
              <a:off x="3530531" y="2118263"/>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grpSp>
    </p:spTree>
    <p:extLst>
      <p:ext uri="{BB962C8B-B14F-4D97-AF65-F5344CB8AC3E}">
        <p14:creationId xmlns:p14="http://schemas.microsoft.com/office/powerpoint/2010/main" val="2997051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7A4EA-EF92-0371-D53F-C85CADE95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DDB59-CB92-8074-A4A8-24FE7EA11B04}"/>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endParaRPr lang="en-US"/>
          </a:p>
        </p:txBody>
      </p:sp>
      <p:cxnSp>
        <p:nvCxnSpPr>
          <p:cNvPr id="16" name="Curved Connector 15">
            <a:extLst>
              <a:ext uri="{FF2B5EF4-FFF2-40B4-BE49-F238E27FC236}">
                <a16:creationId xmlns:a16="http://schemas.microsoft.com/office/drawing/2014/main" id="{583B3574-2943-B6A2-CF92-64F05A1D4130}"/>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AB08F3E-560F-FB02-14B7-BEB64C7978EA}"/>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D4BB7CCB-CE5B-C1D3-7462-7F8D1FDB0F4D}"/>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C1E85556-338C-5128-37C1-A5ECCA632234}"/>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CD4F57BF-5C46-C331-BE84-54DECB8FEB70}"/>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FBDFC684-5677-4316-821B-87D9F4A81A82}"/>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0B653266-FBBB-7F21-49B8-DED2946B2696}"/>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05A9A4E9-6117-B7ED-2F28-E0450B74DF3F}"/>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B9973507-AEBA-C806-EEC5-5C1C29275115}"/>
              </a:ext>
            </a:extLst>
          </p:cNvPr>
          <p:cNvSpPr/>
          <p:nvPr/>
        </p:nvSpPr>
        <p:spPr>
          <a:xfrm>
            <a:off x="6916905" y="911678"/>
            <a:ext cx="5275095" cy="109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0" name="Rectangle 9">
            <a:extLst>
              <a:ext uri="{FF2B5EF4-FFF2-40B4-BE49-F238E27FC236}">
                <a16:creationId xmlns:a16="http://schemas.microsoft.com/office/drawing/2014/main" id="{A87E0459-A34E-E8CF-6207-9A3B1D729107}"/>
              </a:ext>
            </a:extLst>
          </p:cNvPr>
          <p:cNvSpPr/>
          <p:nvPr/>
        </p:nvSpPr>
        <p:spPr>
          <a:xfrm>
            <a:off x="211392" y="852197"/>
            <a:ext cx="5004942"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13" name="Picture 12">
            <a:extLst>
              <a:ext uri="{FF2B5EF4-FFF2-40B4-BE49-F238E27FC236}">
                <a16:creationId xmlns:a16="http://schemas.microsoft.com/office/drawing/2014/main" id="{7A232280-FBD9-A25D-6241-83B22F53BAC9}"/>
              </a:ext>
            </a:extLst>
          </p:cNvPr>
          <p:cNvPicPr>
            <a:picLocks noChangeAspect="1"/>
          </p:cNvPicPr>
          <p:nvPr/>
        </p:nvPicPr>
        <p:blipFill>
          <a:blip r:embed="rId3"/>
          <a:stretch>
            <a:fillRect/>
          </a:stretch>
        </p:blipFill>
        <p:spPr>
          <a:xfrm>
            <a:off x="9527529" y="105005"/>
            <a:ext cx="2465294" cy="844242"/>
          </a:xfrm>
          <a:prstGeom prst="rect">
            <a:avLst/>
          </a:prstGeom>
        </p:spPr>
      </p:pic>
      <p:sp>
        <p:nvSpPr>
          <p:cNvPr id="14" name="Rectangle 13">
            <a:extLst>
              <a:ext uri="{FF2B5EF4-FFF2-40B4-BE49-F238E27FC236}">
                <a16:creationId xmlns:a16="http://schemas.microsoft.com/office/drawing/2014/main" id="{4E426EEF-E98E-C886-D473-4D7FFCFDFE1A}"/>
              </a:ext>
            </a:extLst>
          </p:cNvPr>
          <p:cNvSpPr/>
          <p:nvPr/>
        </p:nvSpPr>
        <p:spPr>
          <a:xfrm>
            <a:off x="11006254" y="7777"/>
            <a:ext cx="1145327"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5" name="Rectangle 14">
            <a:extLst>
              <a:ext uri="{FF2B5EF4-FFF2-40B4-BE49-F238E27FC236}">
                <a16:creationId xmlns:a16="http://schemas.microsoft.com/office/drawing/2014/main" id="{45315FF5-7DD5-26AA-CD07-67278AA524F3}"/>
              </a:ext>
            </a:extLst>
          </p:cNvPr>
          <p:cNvSpPr/>
          <p:nvPr/>
        </p:nvSpPr>
        <p:spPr>
          <a:xfrm>
            <a:off x="8369395" y="64560"/>
            <a:ext cx="2146205"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graphicFrame>
        <p:nvGraphicFramePr>
          <p:cNvPr id="17" name="Table 16">
            <a:extLst>
              <a:ext uri="{FF2B5EF4-FFF2-40B4-BE49-F238E27FC236}">
                <a16:creationId xmlns:a16="http://schemas.microsoft.com/office/drawing/2014/main" id="{14CA287B-F29B-CA78-19A7-55AE356831CF}"/>
              </a:ext>
            </a:extLst>
          </p:cNvPr>
          <p:cNvGraphicFramePr>
            <a:graphicFrameLocks noGrp="1"/>
          </p:cNvGraphicFramePr>
          <p:nvPr>
            <p:extLst>
              <p:ext uri="{D42A27DB-BD31-4B8C-83A1-F6EECF244321}">
                <p14:modId xmlns:p14="http://schemas.microsoft.com/office/powerpoint/2010/main" val="3086755415"/>
              </p:ext>
            </p:extLst>
          </p:nvPr>
        </p:nvGraphicFramePr>
        <p:xfrm>
          <a:off x="6301073" y="2001765"/>
          <a:ext cx="5832000" cy="396240"/>
        </p:xfrm>
        <a:graphic>
          <a:graphicData uri="http://schemas.openxmlformats.org/drawingml/2006/table">
            <a:tbl>
              <a:tblPr firstRow="1" firstCol="1" bandRow="1">
                <a:tableStyleId>{17292A2E-F333-43FB-9621-5CBBE7FDCDCB}</a:tableStyleId>
              </a:tblPr>
              <a:tblGrid>
                <a:gridCol w="1800000">
                  <a:extLst>
                    <a:ext uri="{9D8B030D-6E8A-4147-A177-3AD203B41FA5}">
                      <a16:colId xmlns:a16="http://schemas.microsoft.com/office/drawing/2014/main" val="2284067998"/>
                    </a:ext>
                  </a:extLst>
                </a:gridCol>
                <a:gridCol w="1008000">
                  <a:extLst>
                    <a:ext uri="{9D8B030D-6E8A-4147-A177-3AD203B41FA5}">
                      <a16:colId xmlns:a16="http://schemas.microsoft.com/office/drawing/2014/main" val="3003070715"/>
                    </a:ext>
                  </a:extLst>
                </a:gridCol>
                <a:gridCol w="1008000">
                  <a:extLst>
                    <a:ext uri="{9D8B030D-6E8A-4147-A177-3AD203B41FA5}">
                      <a16:colId xmlns:a16="http://schemas.microsoft.com/office/drawing/2014/main" val="1763887336"/>
                    </a:ext>
                  </a:extLst>
                </a:gridCol>
                <a:gridCol w="1008000">
                  <a:extLst>
                    <a:ext uri="{9D8B030D-6E8A-4147-A177-3AD203B41FA5}">
                      <a16:colId xmlns:a16="http://schemas.microsoft.com/office/drawing/2014/main" val="1763904870"/>
                    </a:ext>
                  </a:extLst>
                </a:gridCol>
                <a:gridCol w="1008000">
                  <a:extLst>
                    <a:ext uri="{9D8B030D-6E8A-4147-A177-3AD203B41FA5}">
                      <a16:colId xmlns:a16="http://schemas.microsoft.com/office/drawing/2014/main" val="28343668"/>
                    </a:ext>
                  </a:extLst>
                </a:gridCol>
              </a:tblGrid>
              <a:tr h="198000">
                <a:tc>
                  <a:txBody>
                    <a:bodyPr/>
                    <a:lstStyle/>
                    <a:p>
                      <a:pPr algn="ctr"/>
                      <a:r>
                        <a:rPr lang="en-US" sz="1300" kern="0" dirty="0">
                          <a:effectLst/>
                        </a:rPr>
                        <a:t>Model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r>
                        <a:rPr lang="en-US" sz="1300" kern="0" dirty="0">
                          <a:effectLst/>
                        </a:rPr>
                        <a:t>mAP50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mAP50–95</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000">
                <a:tc>
                  <a:txBody>
                    <a:bodyPr/>
                    <a:lstStyle/>
                    <a:p>
                      <a:pPr algn="l"/>
                      <a:r>
                        <a:rPr lang="en-US" sz="1300" kern="0" dirty="0">
                          <a:effectLst/>
                        </a:rPr>
                        <a:t>Baseline + </a:t>
                      </a:r>
                      <a:r>
                        <a:rPr lang="en-US" sz="1300" kern="0" dirty="0" err="1">
                          <a:effectLst/>
                        </a:rPr>
                        <a:t>Enh</a:t>
                      </a:r>
                      <a:r>
                        <a:rPr lang="en-US" sz="1300" kern="0" dirty="0">
                          <a:effectLst/>
                        </a:rPr>
                        <a:t>. Aug. </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r>
                        <a:rPr lang="en-US" sz="1200" kern="0" dirty="0">
                          <a:effectLst/>
                        </a:rPr>
                        <a:t>0.432</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0.240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0.553</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0.358</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grpSp>
        <p:nvGrpSpPr>
          <p:cNvPr id="6" name="Group 5">
            <a:extLst>
              <a:ext uri="{FF2B5EF4-FFF2-40B4-BE49-F238E27FC236}">
                <a16:creationId xmlns:a16="http://schemas.microsoft.com/office/drawing/2014/main" id="{28EF7F12-C0F2-490E-40B9-E1B49798430D}"/>
              </a:ext>
            </a:extLst>
          </p:cNvPr>
          <p:cNvGrpSpPr/>
          <p:nvPr/>
        </p:nvGrpSpPr>
        <p:grpSpPr>
          <a:xfrm>
            <a:off x="754064" y="1369299"/>
            <a:ext cx="4139794" cy="520995"/>
            <a:chOff x="3886313" y="1952457"/>
            <a:chExt cx="4139794" cy="520995"/>
          </a:xfrm>
        </p:grpSpPr>
        <p:sp>
          <p:nvSpPr>
            <p:cNvPr id="3" name="Rectangle 2">
              <a:extLst>
                <a:ext uri="{FF2B5EF4-FFF2-40B4-BE49-F238E27FC236}">
                  <a16:creationId xmlns:a16="http://schemas.microsoft.com/office/drawing/2014/main" id="{3677603A-A79C-B11C-DBF3-566A0BF7B193}"/>
                </a:ext>
              </a:extLst>
            </p:cNvPr>
            <p:cNvSpPr/>
            <p:nvPr/>
          </p:nvSpPr>
          <p:spPr>
            <a:xfrm>
              <a:off x="3886313" y="1952457"/>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4" name="Rectangle 3">
              <a:extLst>
                <a:ext uri="{FF2B5EF4-FFF2-40B4-BE49-F238E27FC236}">
                  <a16:creationId xmlns:a16="http://schemas.microsoft.com/office/drawing/2014/main" id="{14933953-5CA5-CEBF-7FA1-2C947FBE10A5}"/>
                </a:ext>
              </a:extLst>
            </p:cNvPr>
            <p:cNvSpPr/>
            <p:nvPr/>
          </p:nvSpPr>
          <p:spPr>
            <a:xfrm>
              <a:off x="6176042" y="1952457"/>
              <a:ext cx="1850065" cy="5209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Enhanced Augmentation</a:t>
              </a:r>
              <a:endParaRPr lang="en-SA" sz="1700" dirty="0"/>
            </a:p>
          </p:txBody>
        </p:sp>
        <p:sp>
          <p:nvSpPr>
            <p:cNvPr id="5" name="Plus 4">
              <a:extLst>
                <a:ext uri="{FF2B5EF4-FFF2-40B4-BE49-F238E27FC236}">
                  <a16:creationId xmlns:a16="http://schemas.microsoft.com/office/drawing/2014/main" id="{FBFFB0B4-12BD-1CB2-1C34-437F16656306}"/>
                </a:ext>
              </a:extLst>
            </p:cNvPr>
            <p:cNvSpPr>
              <a:spLocks noChangeAspect="1"/>
            </p:cNvSpPr>
            <p:nvPr/>
          </p:nvSpPr>
          <p:spPr>
            <a:xfrm>
              <a:off x="5808000" y="2047037"/>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grpSp>
      <p:sp>
        <p:nvSpPr>
          <p:cNvPr id="7" name="TextBox 6">
            <a:extLst>
              <a:ext uri="{FF2B5EF4-FFF2-40B4-BE49-F238E27FC236}">
                <a16:creationId xmlns:a16="http://schemas.microsoft.com/office/drawing/2014/main" id="{456A1B05-3608-C6F9-8F73-5876E61FA532}"/>
              </a:ext>
            </a:extLst>
          </p:cNvPr>
          <p:cNvSpPr txBox="1"/>
          <p:nvPr/>
        </p:nvSpPr>
        <p:spPr>
          <a:xfrm>
            <a:off x="8090728" y="1717730"/>
            <a:ext cx="2346540" cy="292388"/>
          </a:xfrm>
          <a:prstGeom prst="rect">
            <a:avLst/>
          </a:prstGeom>
          <a:noFill/>
        </p:spPr>
        <p:txBody>
          <a:bodyPr wrap="none" lIns="0" tIns="0" rIns="0" bIns="45720" rtlCol="0">
            <a:spAutoFit/>
          </a:bodyPr>
          <a:lstStyle/>
          <a:p>
            <a:r>
              <a:rPr lang="en-SA" sz="1600" dirty="0">
                <a:latin typeface="+mj-lt"/>
              </a:rPr>
              <a:t>Performance Metrics</a:t>
            </a:r>
          </a:p>
        </p:txBody>
      </p:sp>
      <p:pic>
        <p:nvPicPr>
          <p:cNvPr id="8" name="Picture 7">
            <a:extLst>
              <a:ext uri="{FF2B5EF4-FFF2-40B4-BE49-F238E27FC236}">
                <a16:creationId xmlns:a16="http://schemas.microsoft.com/office/drawing/2014/main" id="{852771A3-8089-86FB-6CAD-95673C0CC9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550" y="2628779"/>
            <a:ext cx="4947815" cy="3710861"/>
          </a:xfrm>
          <a:prstGeom prst="rect">
            <a:avLst/>
          </a:prstGeom>
          <a:noFill/>
          <a:ln>
            <a:noFill/>
          </a:ln>
        </p:spPr>
      </p:pic>
      <p:pic>
        <p:nvPicPr>
          <p:cNvPr id="22" name="Picture 21">
            <a:extLst>
              <a:ext uri="{FF2B5EF4-FFF2-40B4-BE49-F238E27FC236}">
                <a16:creationId xmlns:a16="http://schemas.microsoft.com/office/drawing/2014/main" id="{595DF972-9EF7-5DCD-91B9-04246990FB02}"/>
              </a:ext>
            </a:extLst>
          </p:cNvPr>
          <p:cNvPicPr>
            <a:picLocks noChangeAspect="1"/>
          </p:cNvPicPr>
          <p:nvPr/>
        </p:nvPicPr>
        <p:blipFill>
          <a:blip r:embed="rId5" cstate="print">
            <a:extLst>
              <a:ext uri="{28A0092B-C50C-407E-A947-70E740481C1C}">
                <a14:useLocalDpi xmlns:a14="http://schemas.microsoft.com/office/drawing/2010/main" val="0"/>
              </a:ext>
            </a:extLst>
          </a:blip>
          <a:srcRect r="35212"/>
          <a:stretch/>
        </p:blipFill>
        <p:spPr bwMode="auto">
          <a:xfrm>
            <a:off x="5122694" y="2582243"/>
            <a:ext cx="2811368" cy="2892892"/>
          </a:xfrm>
          <a:prstGeom prst="rect">
            <a:avLst/>
          </a:prstGeom>
          <a:noFill/>
          <a:ln>
            <a:noFill/>
          </a:ln>
        </p:spPr>
      </p:pic>
      <p:pic>
        <p:nvPicPr>
          <p:cNvPr id="23" name="Picture 22">
            <a:extLst>
              <a:ext uri="{FF2B5EF4-FFF2-40B4-BE49-F238E27FC236}">
                <a16:creationId xmlns:a16="http://schemas.microsoft.com/office/drawing/2014/main" id="{86F8ECBE-3354-9559-A868-5FBBCB5F1FB6}"/>
              </a:ext>
            </a:extLst>
          </p:cNvPr>
          <p:cNvPicPr>
            <a:picLocks noChangeAspect="1"/>
          </p:cNvPicPr>
          <p:nvPr/>
        </p:nvPicPr>
        <p:blipFill>
          <a:blip r:embed="rId6" cstate="print">
            <a:extLst>
              <a:ext uri="{28A0092B-C50C-407E-A947-70E740481C1C}">
                <a14:useLocalDpi xmlns:a14="http://schemas.microsoft.com/office/drawing/2010/main" val="0"/>
              </a:ext>
            </a:extLst>
          </a:blip>
          <a:srcRect r="31089"/>
          <a:stretch/>
        </p:blipFill>
        <p:spPr bwMode="auto">
          <a:xfrm>
            <a:off x="8882728" y="2618182"/>
            <a:ext cx="2915969" cy="2821014"/>
          </a:xfrm>
          <a:prstGeom prst="rect">
            <a:avLst/>
          </a:prstGeom>
          <a:noFill/>
          <a:ln>
            <a:noFill/>
          </a:ln>
        </p:spPr>
      </p:pic>
      <p:pic>
        <p:nvPicPr>
          <p:cNvPr id="24" name="Picture 23" descr="A graph of different colored lines&#10;&#10;AI-generated content may be incorrect.">
            <a:extLst>
              <a:ext uri="{FF2B5EF4-FFF2-40B4-BE49-F238E27FC236}">
                <a16:creationId xmlns:a16="http://schemas.microsoft.com/office/drawing/2014/main" id="{5824AD90-3324-E8D1-35CD-51094DD49AF9}"/>
              </a:ext>
            </a:extLst>
          </p:cNvPr>
          <p:cNvPicPr>
            <a:picLocks noChangeAspect="1"/>
          </p:cNvPicPr>
          <p:nvPr/>
        </p:nvPicPr>
        <p:blipFill>
          <a:blip r:embed="rId7" cstate="print">
            <a:extLst>
              <a:ext uri="{28A0092B-C50C-407E-A947-70E740481C1C}">
                <a14:useLocalDpi xmlns:a14="http://schemas.microsoft.com/office/drawing/2010/main" val="0"/>
              </a:ext>
            </a:extLst>
          </a:blip>
          <a:srcRect l="70920" t="8343" r="3115" b="54395"/>
          <a:stretch/>
        </p:blipFill>
        <p:spPr bwMode="auto">
          <a:xfrm>
            <a:off x="10427010" y="5494769"/>
            <a:ext cx="1303719" cy="1247274"/>
          </a:xfrm>
          <a:prstGeom prst="rect">
            <a:avLst/>
          </a:prstGeom>
          <a:noFill/>
          <a:ln>
            <a:noFill/>
          </a:ln>
        </p:spPr>
      </p:pic>
    </p:spTree>
    <p:extLst>
      <p:ext uri="{BB962C8B-B14F-4D97-AF65-F5344CB8AC3E}">
        <p14:creationId xmlns:p14="http://schemas.microsoft.com/office/powerpoint/2010/main" val="380122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62073-179F-6AB3-085C-3903FD3DA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3A05C-1DD6-CBB6-02F8-BE2F67EAACA8}"/>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endParaRPr lang="en-US"/>
          </a:p>
        </p:txBody>
      </p:sp>
      <p:cxnSp>
        <p:nvCxnSpPr>
          <p:cNvPr id="16" name="Curved Connector 15">
            <a:extLst>
              <a:ext uri="{FF2B5EF4-FFF2-40B4-BE49-F238E27FC236}">
                <a16:creationId xmlns:a16="http://schemas.microsoft.com/office/drawing/2014/main" id="{A95D257A-AEC3-89D3-D5E5-0001ECB1EA71}"/>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8525F1F-5EC3-22CD-4E91-C66C02990964}"/>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B35521D7-47E4-358D-58D9-2433AEF904A8}"/>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7DED29D2-9D74-AB75-4DDC-67A681A93B59}"/>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5875B0B1-AAB4-B619-A0B6-EFFDEF767021}"/>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A2EE9396-FD50-B059-0202-81E8D0E42301}"/>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828320B7-7C98-F4A3-9B19-08FE5F3EB88C}"/>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DE76B013-5BC1-C773-6135-864409350CBD}"/>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FD2F4845-8B64-6846-0A57-CEFCFBCA60E8}"/>
              </a:ext>
            </a:extLst>
          </p:cNvPr>
          <p:cNvSpPr/>
          <p:nvPr/>
        </p:nvSpPr>
        <p:spPr>
          <a:xfrm>
            <a:off x="6916905" y="911678"/>
            <a:ext cx="5275095" cy="109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0" name="Rectangle 9">
            <a:extLst>
              <a:ext uri="{FF2B5EF4-FFF2-40B4-BE49-F238E27FC236}">
                <a16:creationId xmlns:a16="http://schemas.microsoft.com/office/drawing/2014/main" id="{FADEFF18-5B46-F0EB-58D4-0F0D86BEB420}"/>
              </a:ext>
            </a:extLst>
          </p:cNvPr>
          <p:cNvSpPr/>
          <p:nvPr/>
        </p:nvSpPr>
        <p:spPr>
          <a:xfrm>
            <a:off x="211392" y="852197"/>
            <a:ext cx="5004942"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13" name="Picture 12">
            <a:extLst>
              <a:ext uri="{FF2B5EF4-FFF2-40B4-BE49-F238E27FC236}">
                <a16:creationId xmlns:a16="http://schemas.microsoft.com/office/drawing/2014/main" id="{A3D127BF-B722-6462-4A58-595CD1B30BFD}"/>
              </a:ext>
            </a:extLst>
          </p:cNvPr>
          <p:cNvPicPr>
            <a:picLocks noChangeAspect="1"/>
          </p:cNvPicPr>
          <p:nvPr/>
        </p:nvPicPr>
        <p:blipFill>
          <a:blip r:embed="rId3"/>
          <a:stretch>
            <a:fillRect/>
          </a:stretch>
        </p:blipFill>
        <p:spPr>
          <a:xfrm>
            <a:off x="9527529" y="105005"/>
            <a:ext cx="2465294" cy="844242"/>
          </a:xfrm>
          <a:prstGeom prst="rect">
            <a:avLst/>
          </a:prstGeom>
        </p:spPr>
      </p:pic>
      <p:sp>
        <p:nvSpPr>
          <p:cNvPr id="14" name="Rectangle 13">
            <a:extLst>
              <a:ext uri="{FF2B5EF4-FFF2-40B4-BE49-F238E27FC236}">
                <a16:creationId xmlns:a16="http://schemas.microsoft.com/office/drawing/2014/main" id="{60785289-26E4-BC84-F6C4-F4D9DED751A1}"/>
              </a:ext>
            </a:extLst>
          </p:cNvPr>
          <p:cNvSpPr/>
          <p:nvPr/>
        </p:nvSpPr>
        <p:spPr>
          <a:xfrm>
            <a:off x="11006254" y="7777"/>
            <a:ext cx="1145327"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5" name="Rectangle 14">
            <a:extLst>
              <a:ext uri="{FF2B5EF4-FFF2-40B4-BE49-F238E27FC236}">
                <a16:creationId xmlns:a16="http://schemas.microsoft.com/office/drawing/2014/main" id="{5CC754A6-CC13-5215-7888-B39C94721EEC}"/>
              </a:ext>
            </a:extLst>
          </p:cNvPr>
          <p:cNvSpPr/>
          <p:nvPr/>
        </p:nvSpPr>
        <p:spPr>
          <a:xfrm>
            <a:off x="8369395" y="64560"/>
            <a:ext cx="2146205"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grpSp>
        <p:nvGrpSpPr>
          <p:cNvPr id="6" name="Group 5">
            <a:extLst>
              <a:ext uri="{FF2B5EF4-FFF2-40B4-BE49-F238E27FC236}">
                <a16:creationId xmlns:a16="http://schemas.microsoft.com/office/drawing/2014/main" id="{869A5D9D-B732-0E2D-AE17-A6A0AC32E0BA}"/>
              </a:ext>
            </a:extLst>
          </p:cNvPr>
          <p:cNvGrpSpPr/>
          <p:nvPr/>
        </p:nvGrpSpPr>
        <p:grpSpPr>
          <a:xfrm>
            <a:off x="754064" y="1369299"/>
            <a:ext cx="4139794" cy="520995"/>
            <a:chOff x="3886313" y="1952457"/>
            <a:chExt cx="4139794" cy="520995"/>
          </a:xfrm>
        </p:grpSpPr>
        <p:sp>
          <p:nvSpPr>
            <p:cNvPr id="3" name="Rectangle 2">
              <a:extLst>
                <a:ext uri="{FF2B5EF4-FFF2-40B4-BE49-F238E27FC236}">
                  <a16:creationId xmlns:a16="http://schemas.microsoft.com/office/drawing/2014/main" id="{6F7A12E6-675E-4BE7-C489-8A99A99287B0}"/>
                </a:ext>
              </a:extLst>
            </p:cNvPr>
            <p:cNvSpPr/>
            <p:nvPr/>
          </p:nvSpPr>
          <p:spPr>
            <a:xfrm>
              <a:off x="3886313" y="1952457"/>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4" name="Rectangle 3">
              <a:extLst>
                <a:ext uri="{FF2B5EF4-FFF2-40B4-BE49-F238E27FC236}">
                  <a16:creationId xmlns:a16="http://schemas.microsoft.com/office/drawing/2014/main" id="{A372B59A-6F3E-84F8-3AA8-F37C453C4895}"/>
                </a:ext>
              </a:extLst>
            </p:cNvPr>
            <p:cNvSpPr/>
            <p:nvPr/>
          </p:nvSpPr>
          <p:spPr>
            <a:xfrm>
              <a:off x="6176042" y="1952457"/>
              <a:ext cx="1850065" cy="5209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Enhanced Augmentation</a:t>
              </a:r>
              <a:endParaRPr lang="en-SA" sz="1700" dirty="0"/>
            </a:p>
          </p:txBody>
        </p:sp>
        <p:sp>
          <p:nvSpPr>
            <p:cNvPr id="5" name="Plus 4">
              <a:extLst>
                <a:ext uri="{FF2B5EF4-FFF2-40B4-BE49-F238E27FC236}">
                  <a16:creationId xmlns:a16="http://schemas.microsoft.com/office/drawing/2014/main" id="{52E5B308-DBD4-29CE-F41F-ED98C837FCA3}"/>
                </a:ext>
              </a:extLst>
            </p:cNvPr>
            <p:cNvSpPr>
              <a:spLocks noChangeAspect="1"/>
            </p:cNvSpPr>
            <p:nvPr/>
          </p:nvSpPr>
          <p:spPr>
            <a:xfrm>
              <a:off x="5808000" y="2047037"/>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grpSp>
      <p:sp>
        <p:nvSpPr>
          <p:cNvPr id="7" name="TextBox 6">
            <a:extLst>
              <a:ext uri="{FF2B5EF4-FFF2-40B4-BE49-F238E27FC236}">
                <a16:creationId xmlns:a16="http://schemas.microsoft.com/office/drawing/2014/main" id="{6926BC5E-57D7-A542-FC5A-4A30FAB425E6}"/>
              </a:ext>
            </a:extLst>
          </p:cNvPr>
          <p:cNvSpPr txBox="1"/>
          <p:nvPr/>
        </p:nvSpPr>
        <p:spPr>
          <a:xfrm>
            <a:off x="8090728" y="1717730"/>
            <a:ext cx="2346540" cy="292388"/>
          </a:xfrm>
          <a:prstGeom prst="rect">
            <a:avLst/>
          </a:prstGeom>
          <a:noFill/>
        </p:spPr>
        <p:txBody>
          <a:bodyPr wrap="none" lIns="0" tIns="0" rIns="0" bIns="45720" rtlCol="0">
            <a:spAutoFit/>
          </a:bodyPr>
          <a:lstStyle/>
          <a:p>
            <a:r>
              <a:rPr lang="en-SA" sz="1600" dirty="0">
                <a:latin typeface="+mj-lt"/>
              </a:rPr>
              <a:t>Performance Metrics</a:t>
            </a:r>
          </a:p>
        </p:txBody>
      </p:sp>
      <p:graphicFrame>
        <p:nvGraphicFramePr>
          <p:cNvPr id="8" name="Table 7">
            <a:extLst>
              <a:ext uri="{FF2B5EF4-FFF2-40B4-BE49-F238E27FC236}">
                <a16:creationId xmlns:a16="http://schemas.microsoft.com/office/drawing/2014/main" id="{440D037B-F3C0-76EB-51A3-3DEED782B332}"/>
              </a:ext>
            </a:extLst>
          </p:cNvPr>
          <p:cNvGraphicFramePr>
            <a:graphicFrameLocks noGrp="1"/>
          </p:cNvGraphicFramePr>
          <p:nvPr>
            <p:extLst>
              <p:ext uri="{D42A27DB-BD31-4B8C-83A1-F6EECF244321}">
                <p14:modId xmlns:p14="http://schemas.microsoft.com/office/powerpoint/2010/main" val="1975088703"/>
              </p:ext>
            </p:extLst>
          </p:nvPr>
        </p:nvGraphicFramePr>
        <p:xfrm>
          <a:off x="6301073" y="2001765"/>
          <a:ext cx="5832000" cy="396240"/>
        </p:xfrm>
        <a:graphic>
          <a:graphicData uri="http://schemas.openxmlformats.org/drawingml/2006/table">
            <a:tbl>
              <a:tblPr firstRow="1" firstCol="1" bandRow="1">
                <a:tableStyleId>{17292A2E-F333-43FB-9621-5CBBE7FDCDCB}</a:tableStyleId>
              </a:tblPr>
              <a:tblGrid>
                <a:gridCol w="1800000">
                  <a:extLst>
                    <a:ext uri="{9D8B030D-6E8A-4147-A177-3AD203B41FA5}">
                      <a16:colId xmlns:a16="http://schemas.microsoft.com/office/drawing/2014/main" val="2284067998"/>
                    </a:ext>
                  </a:extLst>
                </a:gridCol>
                <a:gridCol w="1008000">
                  <a:extLst>
                    <a:ext uri="{9D8B030D-6E8A-4147-A177-3AD203B41FA5}">
                      <a16:colId xmlns:a16="http://schemas.microsoft.com/office/drawing/2014/main" val="3003070715"/>
                    </a:ext>
                  </a:extLst>
                </a:gridCol>
                <a:gridCol w="1008000">
                  <a:extLst>
                    <a:ext uri="{9D8B030D-6E8A-4147-A177-3AD203B41FA5}">
                      <a16:colId xmlns:a16="http://schemas.microsoft.com/office/drawing/2014/main" val="1763887336"/>
                    </a:ext>
                  </a:extLst>
                </a:gridCol>
                <a:gridCol w="1008000">
                  <a:extLst>
                    <a:ext uri="{9D8B030D-6E8A-4147-A177-3AD203B41FA5}">
                      <a16:colId xmlns:a16="http://schemas.microsoft.com/office/drawing/2014/main" val="1763904870"/>
                    </a:ext>
                  </a:extLst>
                </a:gridCol>
                <a:gridCol w="1008000">
                  <a:extLst>
                    <a:ext uri="{9D8B030D-6E8A-4147-A177-3AD203B41FA5}">
                      <a16:colId xmlns:a16="http://schemas.microsoft.com/office/drawing/2014/main" val="28343668"/>
                    </a:ext>
                  </a:extLst>
                </a:gridCol>
              </a:tblGrid>
              <a:tr h="198000">
                <a:tc>
                  <a:txBody>
                    <a:bodyPr/>
                    <a:lstStyle/>
                    <a:p>
                      <a:pPr algn="ctr"/>
                      <a:r>
                        <a:rPr lang="en-US" sz="1300" kern="0" dirty="0">
                          <a:effectLst/>
                        </a:rPr>
                        <a:t>Model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r>
                        <a:rPr lang="en-US" sz="1300" kern="0" dirty="0">
                          <a:effectLst/>
                        </a:rPr>
                        <a:t>mAP50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mAP50–95</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000">
                <a:tc>
                  <a:txBody>
                    <a:bodyPr/>
                    <a:lstStyle/>
                    <a:p>
                      <a:pPr algn="l"/>
                      <a:r>
                        <a:rPr lang="en-US" sz="1300" kern="0" dirty="0">
                          <a:effectLst/>
                        </a:rPr>
                        <a:t>Baseline + </a:t>
                      </a:r>
                      <a:r>
                        <a:rPr lang="en-US" sz="1300" kern="0" dirty="0" err="1">
                          <a:effectLst/>
                        </a:rPr>
                        <a:t>Enh</a:t>
                      </a:r>
                      <a:r>
                        <a:rPr lang="en-US" sz="1300" kern="0" dirty="0">
                          <a:effectLst/>
                        </a:rPr>
                        <a:t>. Aug. </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r>
                        <a:rPr lang="en-US" sz="1200" kern="0" dirty="0">
                          <a:effectLst/>
                        </a:rPr>
                        <a:t>0.432</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0.240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0.553</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0.358</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pic>
        <p:nvPicPr>
          <p:cNvPr id="11" name="Graphic 10" descr="Chevron arrows with solid fill">
            <a:extLst>
              <a:ext uri="{FF2B5EF4-FFF2-40B4-BE49-F238E27FC236}">
                <a16:creationId xmlns:a16="http://schemas.microsoft.com/office/drawing/2014/main" id="{AB77DADD-E608-A309-006D-5FC6246A9C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04667" y="3079618"/>
            <a:ext cx="1582666" cy="1582666"/>
          </a:xfrm>
          <a:prstGeom prst="rect">
            <a:avLst/>
          </a:prstGeom>
        </p:spPr>
      </p:pic>
      <p:pic>
        <p:nvPicPr>
          <p:cNvPr id="12" name="Picture 11">
            <a:extLst>
              <a:ext uri="{FF2B5EF4-FFF2-40B4-BE49-F238E27FC236}">
                <a16:creationId xmlns:a16="http://schemas.microsoft.com/office/drawing/2014/main" id="{1B0700EE-9C6B-D07E-91D0-1EFE812D0C9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013" y="2398005"/>
            <a:ext cx="4271476" cy="4271476"/>
          </a:xfrm>
          <a:prstGeom prst="rect">
            <a:avLst/>
          </a:prstGeom>
          <a:noFill/>
          <a:ln>
            <a:noFill/>
          </a:ln>
        </p:spPr>
      </p:pic>
      <p:pic>
        <p:nvPicPr>
          <p:cNvPr id="18" name="Picture 17">
            <a:extLst>
              <a:ext uri="{FF2B5EF4-FFF2-40B4-BE49-F238E27FC236}">
                <a16:creationId xmlns:a16="http://schemas.microsoft.com/office/drawing/2014/main" id="{3BAA92BE-0D41-9741-097F-208BE0822CB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9998" y="2690685"/>
            <a:ext cx="3994150" cy="3994150"/>
          </a:xfrm>
          <a:prstGeom prst="rect">
            <a:avLst/>
          </a:prstGeom>
          <a:noFill/>
          <a:ln>
            <a:noFill/>
          </a:ln>
        </p:spPr>
      </p:pic>
      <p:sp>
        <p:nvSpPr>
          <p:cNvPr id="19" name="TextBox 18">
            <a:extLst>
              <a:ext uri="{FF2B5EF4-FFF2-40B4-BE49-F238E27FC236}">
                <a16:creationId xmlns:a16="http://schemas.microsoft.com/office/drawing/2014/main" id="{C2654552-EAC5-DE69-3D37-3EA402F04463}"/>
              </a:ext>
            </a:extLst>
          </p:cNvPr>
          <p:cNvSpPr txBox="1"/>
          <p:nvPr/>
        </p:nvSpPr>
        <p:spPr>
          <a:xfrm>
            <a:off x="2319595" y="2142728"/>
            <a:ext cx="569067" cy="292388"/>
          </a:xfrm>
          <a:prstGeom prst="rect">
            <a:avLst/>
          </a:prstGeom>
          <a:noFill/>
        </p:spPr>
        <p:txBody>
          <a:bodyPr wrap="none" lIns="0" tIns="0" rIns="0" bIns="45720" rtlCol="0">
            <a:spAutoFit/>
          </a:bodyPr>
          <a:lstStyle/>
          <a:p>
            <a:r>
              <a:rPr lang="en-SA" sz="1600" dirty="0"/>
              <a:t>Actual</a:t>
            </a:r>
          </a:p>
        </p:txBody>
      </p:sp>
      <p:sp>
        <p:nvSpPr>
          <p:cNvPr id="21" name="TextBox 20">
            <a:extLst>
              <a:ext uri="{FF2B5EF4-FFF2-40B4-BE49-F238E27FC236}">
                <a16:creationId xmlns:a16="http://schemas.microsoft.com/office/drawing/2014/main" id="{6411D376-4F07-F48C-83E7-A26D01ED4AEF}"/>
              </a:ext>
            </a:extLst>
          </p:cNvPr>
          <p:cNvSpPr txBox="1"/>
          <p:nvPr/>
        </p:nvSpPr>
        <p:spPr>
          <a:xfrm>
            <a:off x="8831187" y="2436049"/>
            <a:ext cx="865622" cy="292388"/>
          </a:xfrm>
          <a:prstGeom prst="rect">
            <a:avLst/>
          </a:prstGeom>
          <a:noFill/>
        </p:spPr>
        <p:txBody>
          <a:bodyPr wrap="none" lIns="0" tIns="0" rIns="0" bIns="45720" rtlCol="0">
            <a:spAutoFit/>
          </a:bodyPr>
          <a:lstStyle/>
          <a:p>
            <a:r>
              <a:rPr lang="en-SA" sz="1600" dirty="0"/>
              <a:t>Predicted</a:t>
            </a:r>
          </a:p>
        </p:txBody>
      </p:sp>
    </p:spTree>
    <p:extLst>
      <p:ext uri="{BB962C8B-B14F-4D97-AF65-F5344CB8AC3E}">
        <p14:creationId xmlns:p14="http://schemas.microsoft.com/office/powerpoint/2010/main" val="2316612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991CD-A4C8-30BA-5F06-25FF5FF829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E5AA1-104F-F291-6205-F93B22D4EFDD}"/>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endParaRPr lang="en-US"/>
          </a:p>
        </p:txBody>
      </p:sp>
      <p:cxnSp>
        <p:nvCxnSpPr>
          <p:cNvPr id="16" name="Curved Connector 15">
            <a:extLst>
              <a:ext uri="{FF2B5EF4-FFF2-40B4-BE49-F238E27FC236}">
                <a16:creationId xmlns:a16="http://schemas.microsoft.com/office/drawing/2014/main" id="{251434AE-2003-C5B3-9FC6-0C52CD334BF0}"/>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1891A7B-4EEA-DB2E-4277-E7374FC0AE1C}"/>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19A26E2A-1900-71C4-4265-6F29B9F1C064}"/>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AF8C445C-FA42-0C66-992A-FC3D5BCF8A82}"/>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2965B959-DD6D-194F-4AE7-E1DAAF3AD80E}"/>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70D7C9BC-CC5D-E4A8-16F2-907071CF2573}"/>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ACF63EC5-26C1-A369-5835-2E951A8257A4}"/>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BF436BC6-E389-B0E7-49AC-7E32DC91D813}"/>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B9DD0A97-CA42-3426-FC1E-6AB1B11135B8}"/>
              </a:ext>
            </a:extLst>
          </p:cNvPr>
          <p:cNvSpPr/>
          <p:nvPr/>
        </p:nvSpPr>
        <p:spPr>
          <a:xfrm>
            <a:off x="9226193" y="911678"/>
            <a:ext cx="2965807" cy="109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0" name="Rectangle 9">
            <a:extLst>
              <a:ext uri="{FF2B5EF4-FFF2-40B4-BE49-F238E27FC236}">
                <a16:creationId xmlns:a16="http://schemas.microsoft.com/office/drawing/2014/main" id="{E2EB4935-7488-E3EE-EC9A-D728BDC96933}"/>
              </a:ext>
            </a:extLst>
          </p:cNvPr>
          <p:cNvSpPr/>
          <p:nvPr/>
        </p:nvSpPr>
        <p:spPr>
          <a:xfrm>
            <a:off x="211392" y="852197"/>
            <a:ext cx="7113576"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13" name="Picture 12">
            <a:extLst>
              <a:ext uri="{FF2B5EF4-FFF2-40B4-BE49-F238E27FC236}">
                <a16:creationId xmlns:a16="http://schemas.microsoft.com/office/drawing/2014/main" id="{3F24AC30-77D4-F8C3-BD18-26D40E278952}"/>
              </a:ext>
            </a:extLst>
          </p:cNvPr>
          <p:cNvPicPr>
            <a:picLocks noChangeAspect="1"/>
          </p:cNvPicPr>
          <p:nvPr/>
        </p:nvPicPr>
        <p:blipFill>
          <a:blip r:embed="rId3"/>
          <a:stretch>
            <a:fillRect/>
          </a:stretch>
        </p:blipFill>
        <p:spPr>
          <a:xfrm>
            <a:off x="9527529" y="105005"/>
            <a:ext cx="2465294" cy="844242"/>
          </a:xfrm>
          <a:prstGeom prst="rect">
            <a:avLst/>
          </a:prstGeom>
        </p:spPr>
      </p:pic>
      <p:sp>
        <p:nvSpPr>
          <p:cNvPr id="14" name="Rectangle 13">
            <a:extLst>
              <a:ext uri="{FF2B5EF4-FFF2-40B4-BE49-F238E27FC236}">
                <a16:creationId xmlns:a16="http://schemas.microsoft.com/office/drawing/2014/main" id="{F27341C9-276E-BE16-3483-AD79C0797175}"/>
              </a:ext>
            </a:extLst>
          </p:cNvPr>
          <p:cNvSpPr/>
          <p:nvPr/>
        </p:nvSpPr>
        <p:spPr>
          <a:xfrm>
            <a:off x="11510684" y="7777"/>
            <a:ext cx="640897"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5" name="Rectangle 14">
            <a:extLst>
              <a:ext uri="{FF2B5EF4-FFF2-40B4-BE49-F238E27FC236}">
                <a16:creationId xmlns:a16="http://schemas.microsoft.com/office/drawing/2014/main" id="{0816F53B-AFCC-D63D-4F00-9E0FF005DDBF}"/>
              </a:ext>
            </a:extLst>
          </p:cNvPr>
          <p:cNvSpPr/>
          <p:nvPr/>
        </p:nvSpPr>
        <p:spPr>
          <a:xfrm>
            <a:off x="8369395" y="64560"/>
            <a:ext cx="2636859"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graphicFrame>
        <p:nvGraphicFramePr>
          <p:cNvPr id="17" name="Table 16">
            <a:extLst>
              <a:ext uri="{FF2B5EF4-FFF2-40B4-BE49-F238E27FC236}">
                <a16:creationId xmlns:a16="http://schemas.microsoft.com/office/drawing/2014/main" id="{ACB1BDA8-DF9B-202C-7030-9434D987B8CD}"/>
              </a:ext>
            </a:extLst>
          </p:cNvPr>
          <p:cNvGraphicFramePr>
            <a:graphicFrameLocks noGrp="1"/>
          </p:cNvGraphicFramePr>
          <p:nvPr>
            <p:extLst>
              <p:ext uri="{D42A27DB-BD31-4B8C-83A1-F6EECF244321}">
                <p14:modId xmlns:p14="http://schemas.microsoft.com/office/powerpoint/2010/main" val="2457548300"/>
              </p:ext>
            </p:extLst>
          </p:nvPr>
        </p:nvGraphicFramePr>
        <p:xfrm>
          <a:off x="1484195" y="1925859"/>
          <a:ext cx="4032000" cy="396120"/>
        </p:xfrm>
        <a:graphic>
          <a:graphicData uri="http://schemas.openxmlformats.org/drawingml/2006/table">
            <a:tbl>
              <a:tblPr firstRow="1" firstCol="1" bandRow="1">
                <a:tableStyleId>{17292A2E-F333-43FB-9621-5CBBE7FDCDCB}</a:tableStyleId>
              </a:tblPr>
              <a:tblGrid>
                <a:gridCol w="1008000">
                  <a:extLst>
                    <a:ext uri="{9D8B030D-6E8A-4147-A177-3AD203B41FA5}">
                      <a16:colId xmlns:a16="http://schemas.microsoft.com/office/drawing/2014/main" val="3003070715"/>
                    </a:ext>
                  </a:extLst>
                </a:gridCol>
                <a:gridCol w="1008000">
                  <a:extLst>
                    <a:ext uri="{9D8B030D-6E8A-4147-A177-3AD203B41FA5}">
                      <a16:colId xmlns:a16="http://schemas.microsoft.com/office/drawing/2014/main" val="1763887336"/>
                    </a:ext>
                  </a:extLst>
                </a:gridCol>
                <a:gridCol w="1008000">
                  <a:extLst>
                    <a:ext uri="{9D8B030D-6E8A-4147-A177-3AD203B41FA5}">
                      <a16:colId xmlns:a16="http://schemas.microsoft.com/office/drawing/2014/main" val="1763904870"/>
                    </a:ext>
                  </a:extLst>
                </a:gridCol>
                <a:gridCol w="1008000">
                  <a:extLst>
                    <a:ext uri="{9D8B030D-6E8A-4147-A177-3AD203B41FA5}">
                      <a16:colId xmlns:a16="http://schemas.microsoft.com/office/drawing/2014/main" val="28343668"/>
                    </a:ext>
                  </a:extLst>
                </a:gridCol>
              </a:tblGrid>
              <a:tr h="198000">
                <a:tc>
                  <a:txBody>
                    <a:bodyPr/>
                    <a:lstStyle/>
                    <a:p>
                      <a:pPr algn="ctr"/>
                      <a:r>
                        <a:rPr lang="en-US" sz="1300" kern="0" dirty="0">
                          <a:effectLst/>
                        </a:rPr>
                        <a:t>mAP50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mAP50–95</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000">
                <a:tc>
                  <a:txBody>
                    <a:bodyPr/>
                    <a:lstStyle/>
                    <a:p>
                      <a:pPr algn="ctr"/>
                      <a:r>
                        <a:rPr lang="en-US" sz="1200" kern="0" dirty="0">
                          <a:effectLst/>
                        </a:rPr>
                        <a:t>0.443</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0.211</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0.400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0.293</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sp>
        <p:nvSpPr>
          <p:cNvPr id="7" name="TextBox 6">
            <a:extLst>
              <a:ext uri="{FF2B5EF4-FFF2-40B4-BE49-F238E27FC236}">
                <a16:creationId xmlns:a16="http://schemas.microsoft.com/office/drawing/2014/main" id="{CAF27ADF-51F6-ECDC-31C6-997851BE8516}"/>
              </a:ext>
            </a:extLst>
          </p:cNvPr>
          <p:cNvSpPr txBox="1"/>
          <p:nvPr/>
        </p:nvSpPr>
        <p:spPr>
          <a:xfrm>
            <a:off x="2216575" y="1633471"/>
            <a:ext cx="2346540" cy="292388"/>
          </a:xfrm>
          <a:prstGeom prst="rect">
            <a:avLst/>
          </a:prstGeom>
          <a:noFill/>
        </p:spPr>
        <p:txBody>
          <a:bodyPr wrap="none" lIns="0" tIns="0" rIns="0" bIns="45720" rtlCol="0">
            <a:spAutoFit/>
          </a:bodyPr>
          <a:lstStyle/>
          <a:p>
            <a:r>
              <a:rPr lang="en-SA" sz="1600" dirty="0">
                <a:latin typeface="+mj-lt"/>
              </a:rPr>
              <a:t>Performance Metrics</a:t>
            </a:r>
          </a:p>
        </p:txBody>
      </p:sp>
      <p:pic>
        <p:nvPicPr>
          <p:cNvPr id="24" name="Picture 23" descr="A graph of different colored lines&#10;&#10;AI-generated content may be incorrect.">
            <a:extLst>
              <a:ext uri="{FF2B5EF4-FFF2-40B4-BE49-F238E27FC236}">
                <a16:creationId xmlns:a16="http://schemas.microsoft.com/office/drawing/2014/main" id="{6858D3B1-2044-9EA2-4159-5B9DFB4B79B9}"/>
              </a:ext>
            </a:extLst>
          </p:cNvPr>
          <p:cNvPicPr>
            <a:picLocks noChangeAspect="1"/>
          </p:cNvPicPr>
          <p:nvPr/>
        </p:nvPicPr>
        <p:blipFill>
          <a:blip r:embed="rId4" cstate="print">
            <a:extLst>
              <a:ext uri="{28A0092B-C50C-407E-A947-70E740481C1C}">
                <a14:useLocalDpi xmlns:a14="http://schemas.microsoft.com/office/drawing/2010/main" val="0"/>
              </a:ext>
            </a:extLst>
          </a:blip>
          <a:srcRect l="70920" t="8343" r="3115" b="54395"/>
          <a:stretch/>
        </p:blipFill>
        <p:spPr bwMode="auto">
          <a:xfrm>
            <a:off x="10427010" y="5494769"/>
            <a:ext cx="1303719" cy="1247274"/>
          </a:xfrm>
          <a:prstGeom prst="rect">
            <a:avLst/>
          </a:prstGeom>
          <a:noFill/>
          <a:ln>
            <a:noFill/>
          </a:ln>
        </p:spPr>
      </p:pic>
      <p:grpSp>
        <p:nvGrpSpPr>
          <p:cNvPr id="21" name="Group 20">
            <a:extLst>
              <a:ext uri="{FF2B5EF4-FFF2-40B4-BE49-F238E27FC236}">
                <a16:creationId xmlns:a16="http://schemas.microsoft.com/office/drawing/2014/main" id="{50E9D2CD-C7D1-D05B-309A-0A1B0103C189}"/>
              </a:ext>
            </a:extLst>
          </p:cNvPr>
          <p:cNvGrpSpPr/>
          <p:nvPr/>
        </p:nvGrpSpPr>
        <p:grpSpPr>
          <a:xfrm>
            <a:off x="426920" y="968424"/>
            <a:ext cx="6496891" cy="520996"/>
            <a:chOff x="1681441" y="2886900"/>
            <a:chExt cx="6496891" cy="520996"/>
          </a:xfrm>
        </p:grpSpPr>
        <p:sp>
          <p:nvSpPr>
            <p:cNvPr id="11" name="Rectangle 10">
              <a:extLst>
                <a:ext uri="{FF2B5EF4-FFF2-40B4-BE49-F238E27FC236}">
                  <a16:creationId xmlns:a16="http://schemas.microsoft.com/office/drawing/2014/main" id="{9D0D515F-C026-FB5D-7859-366A45F3DB87}"/>
                </a:ext>
              </a:extLst>
            </p:cNvPr>
            <p:cNvSpPr/>
            <p:nvPr/>
          </p:nvSpPr>
          <p:spPr>
            <a:xfrm>
              <a:off x="1681441" y="2886901"/>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12" name="Rectangle 11">
              <a:extLst>
                <a:ext uri="{FF2B5EF4-FFF2-40B4-BE49-F238E27FC236}">
                  <a16:creationId xmlns:a16="http://schemas.microsoft.com/office/drawing/2014/main" id="{7E2836B8-54DC-822E-ECE0-5C2B0BAAFFCF}"/>
                </a:ext>
              </a:extLst>
            </p:cNvPr>
            <p:cNvSpPr/>
            <p:nvPr/>
          </p:nvSpPr>
          <p:spPr>
            <a:xfrm>
              <a:off x="4004854" y="2886901"/>
              <a:ext cx="1850065" cy="52099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Synthetic images</a:t>
              </a:r>
              <a:endParaRPr lang="en-SA" sz="1700" dirty="0"/>
            </a:p>
          </p:txBody>
        </p:sp>
        <p:sp>
          <p:nvSpPr>
            <p:cNvPr id="18" name="Rectangle 17">
              <a:extLst>
                <a:ext uri="{FF2B5EF4-FFF2-40B4-BE49-F238E27FC236}">
                  <a16:creationId xmlns:a16="http://schemas.microsoft.com/office/drawing/2014/main" id="{0AFB1675-B2A3-2BA2-75CA-B95CDCBD21D3}"/>
                </a:ext>
              </a:extLst>
            </p:cNvPr>
            <p:cNvSpPr/>
            <p:nvPr/>
          </p:nvSpPr>
          <p:spPr>
            <a:xfrm>
              <a:off x="6328267" y="2886900"/>
              <a:ext cx="1850065" cy="5209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Enhanced Augmentation</a:t>
              </a:r>
              <a:endParaRPr lang="en-SA" sz="1700" dirty="0"/>
            </a:p>
          </p:txBody>
        </p:sp>
        <p:sp>
          <p:nvSpPr>
            <p:cNvPr id="19" name="Plus 18">
              <a:extLst>
                <a:ext uri="{FF2B5EF4-FFF2-40B4-BE49-F238E27FC236}">
                  <a16:creationId xmlns:a16="http://schemas.microsoft.com/office/drawing/2014/main" id="{42E8B850-0D28-93F6-A7D0-99095C55F5D0}"/>
                </a:ext>
              </a:extLst>
            </p:cNvPr>
            <p:cNvSpPr>
              <a:spLocks noChangeAspect="1"/>
            </p:cNvSpPr>
            <p:nvPr/>
          </p:nvSpPr>
          <p:spPr>
            <a:xfrm>
              <a:off x="3624180" y="3003398"/>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0" name="Plus 19">
              <a:extLst>
                <a:ext uri="{FF2B5EF4-FFF2-40B4-BE49-F238E27FC236}">
                  <a16:creationId xmlns:a16="http://schemas.microsoft.com/office/drawing/2014/main" id="{B51A7C0B-DDE2-6A37-6FC7-C3F71A28CC19}"/>
                </a:ext>
              </a:extLst>
            </p:cNvPr>
            <p:cNvSpPr>
              <a:spLocks noChangeAspect="1"/>
            </p:cNvSpPr>
            <p:nvPr/>
          </p:nvSpPr>
          <p:spPr>
            <a:xfrm>
              <a:off x="5952000" y="3003398"/>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grpSp>
      <p:pic>
        <p:nvPicPr>
          <p:cNvPr id="25" name="Picture 24">
            <a:extLst>
              <a:ext uri="{FF2B5EF4-FFF2-40B4-BE49-F238E27FC236}">
                <a16:creationId xmlns:a16="http://schemas.microsoft.com/office/drawing/2014/main" id="{F8509382-D8FD-1120-3926-903887985979}"/>
              </a:ext>
            </a:extLst>
          </p:cNvPr>
          <p:cNvPicPr>
            <a:picLocks noChangeAspect="1"/>
          </p:cNvPicPr>
          <p:nvPr/>
        </p:nvPicPr>
        <p:blipFill>
          <a:blip r:embed="rId5" cstate="print">
            <a:extLst>
              <a:ext uri="{28A0092B-C50C-407E-A947-70E740481C1C}">
                <a14:useLocalDpi xmlns:a14="http://schemas.microsoft.com/office/drawing/2010/main" val="0"/>
              </a:ext>
            </a:extLst>
          </a:blip>
          <a:srcRect l="9291" r="7824"/>
          <a:stretch/>
        </p:blipFill>
        <p:spPr bwMode="auto">
          <a:xfrm>
            <a:off x="426920" y="2693517"/>
            <a:ext cx="4210050" cy="3809537"/>
          </a:xfrm>
          <a:prstGeom prst="rect">
            <a:avLst/>
          </a:prstGeom>
          <a:noFill/>
          <a:ln>
            <a:noFill/>
          </a:ln>
        </p:spPr>
      </p:pic>
      <p:pic>
        <p:nvPicPr>
          <p:cNvPr id="26" name="Picture 25">
            <a:extLst>
              <a:ext uri="{FF2B5EF4-FFF2-40B4-BE49-F238E27FC236}">
                <a16:creationId xmlns:a16="http://schemas.microsoft.com/office/drawing/2014/main" id="{E4D14271-3717-E48A-14E5-D29D0106F542}"/>
              </a:ext>
            </a:extLst>
          </p:cNvPr>
          <p:cNvPicPr>
            <a:picLocks noChangeAspect="1"/>
          </p:cNvPicPr>
          <p:nvPr/>
        </p:nvPicPr>
        <p:blipFill>
          <a:blip r:embed="rId6" cstate="print">
            <a:extLst>
              <a:ext uri="{28A0092B-C50C-407E-A947-70E740481C1C}">
                <a14:useLocalDpi xmlns:a14="http://schemas.microsoft.com/office/drawing/2010/main" val="0"/>
              </a:ext>
            </a:extLst>
          </a:blip>
          <a:srcRect r="34936"/>
          <a:stretch/>
        </p:blipFill>
        <p:spPr bwMode="auto">
          <a:xfrm>
            <a:off x="4884952" y="2633417"/>
            <a:ext cx="3119231" cy="3196059"/>
          </a:xfrm>
          <a:prstGeom prst="rect">
            <a:avLst/>
          </a:prstGeom>
          <a:noFill/>
          <a:ln>
            <a:noFill/>
          </a:ln>
        </p:spPr>
      </p:pic>
      <p:pic>
        <p:nvPicPr>
          <p:cNvPr id="29" name="Picture 28">
            <a:extLst>
              <a:ext uri="{FF2B5EF4-FFF2-40B4-BE49-F238E27FC236}">
                <a16:creationId xmlns:a16="http://schemas.microsoft.com/office/drawing/2014/main" id="{30DBF8C0-4F16-97C4-EF44-D008FC43B361}"/>
              </a:ext>
            </a:extLst>
          </p:cNvPr>
          <p:cNvPicPr>
            <a:picLocks noChangeAspect="1"/>
          </p:cNvPicPr>
          <p:nvPr/>
        </p:nvPicPr>
        <p:blipFill>
          <a:blip r:embed="rId7" cstate="print">
            <a:extLst>
              <a:ext uri="{28A0092B-C50C-407E-A947-70E740481C1C}">
                <a14:useLocalDpi xmlns:a14="http://schemas.microsoft.com/office/drawing/2010/main" val="0"/>
              </a:ext>
            </a:extLst>
          </a:blip>
          <a:srcRect r="29323"/>
          <a:stretch/>
        </p:blipFill>
        <p:spPr bwMode="auto">
          <a:xfrm>
            <a:off x="8252165" y="2651218"/>
            <a:ext cx="3419956" cy="3225894"/>
          </a:xfrm>
          <a:prstGeom prst="rect">
            <a:avLst/>
          </a:prstGeom>
          <a:noFill/>
          <a:ln>
            <a:noFill/>
          </a:ln>
        </p:spPr>
      </p:pic>
    </p:spTree>
    <p:extLst>
      <p:ext uri="{BB962C8B-B14F-4D97-AF65-F5344CB8AC3E}">
        <p14:creationId xmlns:p14="http://schemas.microsoft.com/office/powerpoint/2010/main" val="3945150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FDCF5-A970-5352-F902-1DCF4C4A9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55A7C-23F5-7C7E-E846-7CE1FF4EFB24}"/>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endParaRPr lang="en-US"/>
          </a:p>
        </p:txBody>
      </p:sp>
      <p:cxnSp>
        <p:nvCxnSpPr>
          <p:cNvPr id="16" name="Curved Connector 15">
            <a:extLst>
              <a:ext uri="{FF2B5EF4-FFF2-40B4-BE49-F238E27FC236}">
                <a16:creationId xmlns:a16="http://schemas.microsoft.com/office/drawing/2014/main" id="{71C0D6F8-E995-D843-CD4E-D8610BEEE2A4}"/>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B47B872-4C0C-5F71-009C-8E46520099CF}"/>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2C40F44B-143B-7317-FAB2-C291C0A87654}"/>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C7B62943-E920-2E73-1AFA-3F222C1A9F00}"/>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7F46F5BA-E4D9-C077-4AD2-E7BB1A2DCF0F}"/>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375C5461-5C61-992D-2598-520088940AFA}"/>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652BCBA8-1A30-781D-7B77-F0CE3DCE6A97}"/>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944E170E-66E4-FDBE-9015-8389E5046B58}"/>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FFB5DBDA-4409-610C-BA4F-AB92A8CA32D6}"/>
              </a:ext>
            </a:extLst>
          </p:cNvPr>
          <p:cNvSpPr/>
          <p:nvPr/>
        </p:nvSpPr>
        <p:spPr>
          <a:xfrm>
            <a:off x="9226193" y="911678"/>
            <a:ext cx="2965807" cy="109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0" name="Rectangle 9">
            <a:extLst>
              <a:ext uri="{FF2B5EF4-FFF2-40B4-BE49-F238E27FC236}">
                <a16:creationId xmlns:a16="http://schemas.microsoft.com/office/drawing/2014/main" id="{A48C93BD-F7AF-7CC7-5BD2-D1B27537BD81}"/>
              </a:ext>
            </a:extLst>
          </p:cNvPr>
          <p:cNvSpPr/>
          <p:nvPr/>
        </p:nvSpPr>
        <p:spPr>
          <a:xfrm>
            <a:off x="211392" y="852197"/>
            <a:ext cx="7113576"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13" name="Picture 12">
            <a:extLst>
              <a:ext uri="{FF2B5EF4-FFF2-40B4-BE49-F238E27FC236}">
                <a16:creationId xmlns:a16="http://schemas.microsoft.com/office/drawing/2014/main" id="{76F61194-00BE-7EFC-42DD-29E78467C2CB}"/>
              </a:ext>
            </a:extLst>
          </p:cNvPr>
          <p:cNvPicPr>
            <a:picLocks noChangeAspect="1"/>
          </p:cNvPicPr>
          <p:nvPr/>
        </p:nvPicPr>
        <p:blipFill>
          <a:blip r:embed="rId3"/>
          <a:stretch>
            <a:fillRect/>
          </a:stretch>
        </p:blipFill>
        <p:spPr>
          <a:xfrm>
            <a:off x="9527529" y="105005"/>
            <a:ext cx="2465294" cy="844242"/>
          </a:xfrm>
          <a:prstGeom prst="rect">
            <a:avLst/>
          </a:prstGeom>
        </p:spPr>
      </p:pic>
      <p:sp>
        <p:nvSpPr>
          <p:cNvPr id="14" name="Rectangle 13">
            <a:extLst>
              <a:ext uri="{FF2B5EF4-FFF2-40B4-BE49-F238E27FC236}">
                <a16:creationId xmlns:a16="http://schemas.microsoft.com/office/drawing/2014/main" id="{F3DF6481-6683-02F7-1ED6-8B8BC91FB709}"/>
              </a:ext>
            </a:extLst>
          </p:cNvPr>
          <p:cNvSpPr/>
          <p:nvPr/>
        </p:nvSpPr>
        <p:spPr>
          <a:xfrm>
            <a:off x="11510684" y="7777"/>
            <a:ext cx="640897"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5" name="Rectangle 14">
            <a:extLst>
              <a:ext uri="{FF2B5EF4-FFF2-40B4-BE49-F238E27FC236}">
                <a16:creationId xmlns:a16="http://schemas.microsoft.com/office/drawing/2014/main" id="{78F83F19-E88C-B9A5-E314-8AA5EC347735}"/>
              </a:ext>
            </a:extLst>
          </p:cNvPr>
          <p:cNvSpPr/>
          <p:nvPr/>
        </p:nvSpPr>
        <p:spPr>
          <a:xfrm>
            <a:off x="8369395" y="64560"/>
            <a:ext cx="2636859"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graphicFrame>
        <p:nvGraphicFramePr>
          <p:cNvPr id="17" name="Table 16">
            <a:extLst>
              <a:ext uri="{FF2B5EF4-FFF2-40B4-BE49-F238E27FC236}">
                <a16:creationId xmlns:a16="http://schemas.microsoft.com/office/drawing/2014/main" id="{F003DED7-6ABD-0D16-CFC8-856EEDE9DAC7}"/>
              </a:ext>
            </a:extLst>
          </p:cNvPr>
          <p:cNvGraphicFramePr>
            <a:graphicFrameLocks noGrp="1"/>
          </p:cNvGraphicFramePr>
          <p:nvPr/>
        </p:nvGraphicFramePr>
        <p:xfrm>
          <a:off x="1484195" y="1925859"/>
          <a:ext cx="4032000" cy="396120"/>
        </p:xfrm>
        <a:graphic>
          <a:graphicData uri="http://schemas.openxmlformats.org/drawingml/2006/table">
            <a:tbl>
              <a:tblPr firstRow="1" firstCol="1" bandRow="1">
                <a:tableStyleId>{17292A2E-F333-43FB-9621-5CBBE7FDCDCB}</a:tableStyleId>
              </a:tblPr>
              <a:tblGrid>
                <a:gridCol w="1008000">
                  <a:extLst>
                    <a:ext uri="{9D8B030D-6E8A-4147-A177-3AD203B41FA5}">
                      <a16:colId xmlns:a16="http://schemas.microsoft.com/office/drawing/2014/main" val="3003070715"/>
                    </a:ext>
                  </a:extLst>
                </a:gridCol>
                <a:gridCol w="1008000">
                  <a:extLst>
                    <a:ext uri="{9D8B030D-6E8A-4147-A177-3AD203B41FA5}">
                      <a16:colId xmlns:a16="http://schemas.microsoft.com/office/drawing/2014/main" val="1763887336"/>
                    </a:ext>
                  </a:extLst>
                </a:gridCol>
                <a:gridCol w="1008000">
                  <a:extLst>
                    <a:ext uri="{9D8B030D-6E8A-4147-A177-3AD203B41FA5}">
                      <a16:colId xmlns:a16="http://schemas.microsoft.com/office/drawing/2014/main" val="1763904870"/>
                    </a:ext>
                  </a:extLst>
                </a:gridCol>
                <a:gridCol w="1008000">
                  <a:extLst>
                    <a:ext uri="{9D8B030D-6E8A-4147-A177-3AD203B41FA5}">
                      <a16:colId xmlns:a16="http://schemas.microsoft.com/office/drawing/2014/main" val="28343668"/>
                    </a:ext>
                  </a:extLst>
                </a:gridCol>
              </a:tblGrid>
              <a:tr h="198000">
                <a:tc>
                  <a:txBody>
                    <a:bodyPr/>
                    <a:lstStyle/>
                    <a:p>
                      <a:pPr algn="ctr"/>
                      <a:r>
                        <a:rPr lang="en-US" sz="1300" kern="0" dirty="0">
                          <a:effectLst/>
                        </a:rPr>
                        <a:t>mAP50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mAP50–95</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000">
                <a:tc>
                  <a:txBody>
                    <a:bodyPr/>
                    <a:lstStyle/>
                    <a:p>
                      <a:pPr algn="ctr"/>
                      <a:r>
                        <a:rPr lang="en-US" sz="1200" kern="0" dirty="0">
                          <a:effectLst/>
                        </a:rPr>
                        <a:t>0.443</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0.211</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0.400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0.293</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sp>
        <p:nvSpPr>
          <p:cNvPr id="7" name="TextBox 6">
            <a:extLst>
              <a:ext uri="{FF2B5EF4-FFF2-40B4-BE49-F238E27FC236}">
                <a16:creationId xmlns:a16="http://schemas.microsoft.com/office/drawing/2014/main" id="{93473477-8CC7-DAF4-79BD-E67217D838DA}"/>
              </a:ext>
            </a:extLst>
          </p:cNvPr>
          <p:cNvSpPr txBox="1"/>
          <p:nvPr/>
        </p:nvSpPr>
        <p:spPr>
          <a:xfrm>
            <a:off x="2216575" y="1633471"/>
            <a:ext cx="2346540" cy="292388"/>
          </a:xfrm>
          <a:prstGeom prst="rect">
            <a:avLst/>
          </a:prstGeom>
          <a:noFill/>
        </p:spPr>
        <p:txBody>
          <a:bodyPr wrap="none" lIns="0" tIns="0" rIns="0" bIns="45720" rtlCol="0">
            <a:spAutoFit/>
          </a:bodyPr>
          <a:lstStyle/>
          <a:p>
            <a:r>
              <a:rPr lang="en-SA" sz="1600" dirty="0">
                <a:latin typeface="+mj-lt"/>
              </a:rPr>
              <a:t>Performance Metrics</a:t>
            </a:r>
          </a:p>
        </p:txBody>
      </p:sp>
      <p:grpSp>
        <p:nvGrpSpPr>
          <p:cNvPr id="21" name="Group 20">
            <a:extLst>
              <a:ext uri="{FF2B5EF4-FFF2-40B4-BE49-F238E27FC236}">
                <a16:creationId xmlns:a16="http://schemas.microsoft.com/office/drawing/2014/main" id="{24303181-D692-6487-52C3-9440ED5C67DD}"/>
              </a:ext>
            </a:extLst>
          </p:cNvPr>
          <p:cNvGrpSpPr/>
          <p:nvPr/>
        </p:nvGrpSpPr>
        <p:grpSpPr>
          <a:xfrm>
            <a:off x="426920" y="968424"/>
            <a:ext cx="6496891" cy="520996"/>
            <a:chOff x="1681441" y="2886900"/>
            <a:chExt cx="6496891" cy="520996"/>
          </a:xfrm>
        </p:grpSpPr>
        <p:sp>
          <p:nvSpPr>
            <p:cNvPr id="11" name="Rectangle 10">
              <a:extLst>
                <a:ext uri="{FF2B5EF4-FFF2-40B4-BE49-F238E27FC236}">
                  <a16:creationId xmlns:a16="http://schemas.microsoft.com/office/drawing/2014/main" id="{3330403B-2DBD-EE84-183C-11F013B2A94F}"/>
                </a:ext>
              </a:extLst>
            </p:cNvPr>
            <p:cNvSpPr/>
            <p:nvPr/>
          </p:nvSpPr>
          <p:spPr>
            <a:xfrm>
              <a:off x="1681441" y="2886901"/>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12" name="Rectangle 11">
              <a:extLst>
                <a:ext uri="{FF2B5EF4-FFF2-40B4-BE49-F238E27FC236}">
                  <a16:creationId xmlns:a16="http://schemas.microsoft.com/office/drawing/2014/main" id="{112CB135-1601-969A-766D-0C90A2384148}"/>
                </a:ext>
              </a:extLst>
            </p:cNvPr>
            <p:cNvSpPr/>
            <p:nvPr/>
          </p:nvSpPr>
          <p:spPr>
            <a:xfrm>
              <a:off x="4004854" y="2886901"/>
              <a:ext cx="1850065" cy="52099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Synthetic images</a:t>
              </a:r>
              <a:endParaRPr lang="en-SA" sz="1700" dirty="0"/>
            </a:p>
          </p:txBody>
        </p:sp>
        <p:sp>
          <p:nvSpPr>
            <p:cNvPr id="18" name="Rectangle 17">
              <a:extLst>
                <a:ext uri="{FF2B5EF4-FFF2-40B4-BE49-F238E27FC236}">
                  <a16:creationId xmlns:a16="http://schemas.microsoft.com/office/drawing/2014/main" id="{BCED4D11-BD84-2378-DC9F-BF1F1D776D92}"/>
                </a:ext>
              </a:extLst>
            </p:cNvPr>
            <p:cNvSpPr/>
            <p:nvPr/>
          </p:nvSpPr>
          <p:spPr>
            <a:xfrm>
              <a:off x="6328267" y="2886900"/>
              <a:ext cx="1850065" cy="5209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Enhanced Augmentation</a:t>
              </a:r>
              <a:endParaRPr lang="en-SA" sz="1700" dirty="0"/>
            </a:p>
          </p:txBody>
        </p:sp>
        <p:sp>
          <p:nvSpPr>
            <p:cNvPr id="19" name="Plus 18">
              <a:extLst>
                <a:ext uri="{FF2B5EF4-FFF2-40B4-BE49-F238E27FC236}">
                  <a16:creationId xmlns:a16="http://schemas.microsoft.com/office/drawing/2014/main" id="{0CE997C7-D6FA-6979-8C14-4F363E541E1E}"/>
                </a:ext>
              </a:extLst>
            </p:cNvPr>
            <p:cNvSpPr>
              <a:spLocks noChangeAspect="1"/>
            </p:cNvSpPr>
            <p:nvPr/>
          </p:nvSpPr>
          <p:spPr>
            <a:xfrm>
              <a:off x="3624180" y="3003398"/>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0" name="Plus 19">
              <a:extLst>
                <a:ext uri="{FF2B5EF4-FFF2-40B4-BE49-F238E27FC236}">
                  <a16:creationId xmlns:a16="http://schemas.microsoft.com/office/drawing/2014/main" id="{75CAB88A-045A-D0F5-0AEA-85CF0C8BE32C}"/>
                </a:ext>
              </a:extLst>
            </p:cNvPr>
            <p:cNvSpPr>
              <a:spLocks noChangeAspect="1"/>
            </p:cNvSpPr>
            <p:nvPr/>
          </p:nvSpPr>
          <p:spPr>
            <a:xfrm>
              <a:off x="5952000" y="3003398"/>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grpSp>
      <p:pic>
        <p:nvPicPr>
          <p:cNvPr id="3" name="Graphic 2" descr="Chevron arrows with solid fill">
            <a:extLst>
              <a:ext uri="{FF2B5EF4-FFF2-40B4-BE49-F238E27FC236}">
                <a16:creationId xmlns:a16="http://schemas.microsoft.com/office/drawing/2014/main" id="{032016F4-BB33-6D4C-30AA-672239990C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9937" y="3841618"/>
            <a:ext cx="1582666" cy="1582666"/>
          </a:xfrm>
          <a:prstGeom prst="rect">
            <a:avLst/>
          </a:prstGeom>
        </p:spPr>
      </p:pic>
      <p:pic>
        <p:nvPicPr>
          <p:cNvPr id="4" name="Picture 3">
            <a:extLst>
              <a:ext uri="{FF2B5EF4-FFF2-40B4-BE49-F238E27FC236}">
                <a16:creationId xmlns:a16="http://schemas.microsoft.com/office/drawing/2014/main" id="{11D64539-E64B-0D3F-930B-A283CD98EE7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1659" y="2710044"/>
            <a:ext cx="4031999" cy="4031999"/>
          </a:xfrm>
          <a:prstGeom prst="rect">
            <a:avLst/>
          </a:prstGeom>
          <a:noFill/>
          <a:ln>
            <a:noFill/>
          </a:ln>
        </p:spPr>
      </p:pic>
      <p:pic>
        <p:nvPicPr>
          <p:cNvPr id="5" name="Picture 4">
            <a:extLst>
              <a:ext uri="{FF2B5EF4-FFF2-40B4-BE49-F238E27FC236}">
                <a16:creationId xmlns:a16="http://schemas.microsoft.com/office/drawing/2014/main" id="{264A4472-9226-51E5-6FDA-87734BBFB07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8882" y="2506984"/>
            <a:ext cx="4235059" cy="4235059"/>
          </a:xfrm>
          <a:prstGeom prst="rect">
            <a:avLst/>
          </a:prstGeom>
          <a:noFill/>
          <a:ln>
            <a:noFill/>
          </a:ln>
        </p:spPr>
      </p:pic>
      <p:sp>
        <p:nvSpPr>
          <p:cNvPr id="6" name="TextBox 5">
            <a:extLst>
              <a:ext uri="{FF2B5EF4-FFF2-40B4-BE49-F238E27FC236}">
                <a16:creationId xmlns:a16="http://schemas.microsoft.com/office/drawing/2014/main" id="{14FA01A2-2A41-3603-F481-898F3AB6DD40}"/>
              </a:ext>
            </a:extLst>
          </p:cNvPr>
          <p:cNvSpPr txBox="1"/>
          <p:nvPr/>
        </p:nvSpPr>
        <p:spPr>
          <a:xfrm>
            <a:off x="2157359" y="2417656"/>
            <a:ext cx="569067" cy="292388"/>
          </a:xfrm>
          <a:prstGeom prst="rect">
            <a:avLst/>
          </a:prstGeom>
          <a:noFill/>
        </p:spPr>
        <p:txBody>
          <a:bodyPr wrap="none" lIns="0" tIns="0" rIns="0" bIns="45720" rtlCol="0">
            <a:spAutoFit/>
          </a:bodyPr>
          <a:lstStyle/>
          <a:p>
            <a:r>
              <a:rPr lang="en-SA" sz="1600" dirty="0"/>
              <a:t>Actual</a:t>
            </a:r>
          </a:p>
        </p:txBody>
      </p:sp>
      <p:sp>
        <p:nvSpPr>
          <p:cNvPr id="8" name="TextBox 7">
            <a:extLst>
              <a:ext uri="{FF2B5EF4-FFF2-40B4-BE49-F238E27FC236}">
                <a16:creationId xmlns:a16="http://schemas.microsoft.com/office/drawing/2014/main" id="{223D262F-59ED-903D-C4CB-383427863D18}"/>
              </a:ext>
            </a:extLst>
          </p:cNvPr>
          <p:cNvSpPr txBox="1"/>
          <p:nvPr/>
        </p:nvSpPr>
        <p:spPr>
          <a:xfrm>
            <a:off x="9226193" y="2210015"/>
            <a:ext cx="865622" cy="292388"/>
          </a:xfrm>
          <a:prstGeom prst="rect">
            <a:avLst/>
          </a:prstGeom>
          <a:noFill/>
        </p:spPr>
        <p:txBody>
          <a:bodyPr wrap="none" lIns="0" tIns="0" rIns="0" bIns="45720" rtlCol="0">
            <a:spAutoFit/>
          </a:bodyPr>
          <a:lstStyle/>
          <a:p>
            <a:r>
              <a:rPr lang="en-SA" sz="1600" dirty="0"/>
              <a:t>Predicted</a:t>
            </a:r>
          </a:p>
        </p:txBody>
      </p:sp>
    </p:spTree>
    <p:extLst>
      <p:ext uri="{BB962C8B-B14F-4D97-AF65-F5344CB8AC3E}">
        <p14:creationId xmlns:p14="http://schemas.microsoft.com/office/powerpoint/2010/main" val="2366174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9FD4A-A30C-853B-31F8-FC58B8E49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F85FF8-2963-05DE-6E5F-B81F702A5CFD}"/>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endParaRPr lang="en-US"/>
          </a:p>
        </p:txBody>
      </p:sp>
      <p:cxnSp>
        <p:nvCxnSpPr>
          <p:cNvPr id="16" name="Curved Connector 15">
            <a:extLst>
              <a:ext uri="{FF2B5EF4-FFF2-40B4-BE49-F238E27FC236}">
                <a16:creationId xmlns:a16="http://schemas.microsoft.com/office/drawing/2014/main" id="{B522DDBB-8F4F-6591-7A4E-05208DC0C529}"/>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FB1FA9C-263D-D72F-D6B9-C136EF196977}"/>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F43C988A-3BF5-9948-F8EC-DDB115B5F4F8}"/>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1D49E1BD-B059-A29B-F2F0-0AE40DFF135A}"/>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28295CEF-61B1-012C-6D55-69380F52ECCE}"/>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003627A0-E194-FB72-148D-D35B7CE32429}"/>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BCA66BD9-B177-7181-C2DB-9DA3ED8B1443}"/>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0C551D3D-4D9F-9F74-DD9E-83EBC6746984}"/>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53829466-A59E-B05F-C485-317A6BABF714}"/>
              </a:ext>
            </a:extLst>
          </p:cNvPr>
          <p:cNvSpPr/>
          <p:nvPr/>
        </p:nvSpPr>
        <p:spPr>
          <a:xfrm>
            <a:off x="12050681" y="911678"/>
            <a:ext cx="141319" cy="109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0" name="Rectangle 9">
            <a:extLst>
              <a:ext uri="{FF2B5EF4-FFF2-40B4-BE49-F238E27FC236}">
                <a16:creationId xmlns:a16="http://schemas.microsoft.com/office/drawing/2014/main" id="{A786F962-D98B-55F3-66B4-3CDE96E0E5F1}"/>
              </a:ext>
            </a:extLst>
          </p:cNvPr>
          <p:cNvSpPr/>
          <p:nvPr/>
        </p:nvSpPr>
        <p:spPr>
          <a:xfrm>
            <a:off x="211391" y="852197"/>
            <a:ext cx="9917869"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13" name="Picture 12">
            <a:extLst>
              <a:ext uri="{FF2B5EF4-FFF2-40B4-BE49-F238E27FC236}">
                <a16:creationId xmlns:a16="http://schemas.microsoft.com/office/drawing/2014/main" id="{A5C0C492-5EA7-F94C-FC55-ABA136197891}"/>
              </a:ext>
            </a:extLst>
          </p:cNvPr>
          <p:cNvPicPr>
            <a:picLocks noChangeAspect="1"/>
          </p:cNvPicPr>
          <p:nvPr/>
        </p:nvPicPr>
        <p:blipFill>
          <a:blip r:embed="rId3"/>
          <a:stretch>
            <a:fillRect/>
          </a:stretch>
        </p:blipFill>
        <p:spPr>
          <a:xfrm>
            <a:off x="9527529" y="105005"/>
            <a:ext cx="2465294" cy="844242"/>
          </a:xfrm>
          <a:prstGeom prst="rect">
            <a:avLst/>
          </a:prstGeom>
        </p:spPr>
      </p:pic>
      <p:sp>
        <p:nvSpPr>
          <p:cNvPr id="15" name="Rectangle 14">
            <a:extLst>
              <a:ext uri="{FF2B5EF4-FFF2-40B4-BE49-F238E27FC236}">
                <a16:creationId xmlns:a16="http://schemas.microsoft.com/office/drawing/2014/main" id="{FE18ABB9-E4F5-5917-3437-7D9F1215DA51}"/>
              </a:ext>
            </a:extLst>
          </p:cNvPr>
          <p:cNvSpPr/>
          <p:nvPr/>
        </p:nvSpPr>
        <p:spPr>
          <a:xfrm>
            <a:off x="8369395" y="64560"/>
            <a:ext cx="3132774"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graphicFrame>
        <p:nvGraphicFramePr>
          <p:cNvPr id="17" name="Table 16">
            <a:extLst>
              <a:ext uri="{FF2B5EF4-FFF2-40B4-BE49-F238E27FC236}">
                <a16:creationId xmlns:a16="http://schemas.microsoft.com/office/drawing/2014/main" id="{612CD8DE-F669-BD44-41E0-F747CA0C736E}"/>
              </a:ext>
            </a:extLst>
          </p:cNvPr>
          <p:cNvGraphicFramePr>
            <a:graphicFrameLocks noGrp="1"/>
          </p:cNvGraphicFramePr>
          <p:nvPr>
            <p:extLst>
              <p:ext uri="{D42A27DB-BD31-4B8C-83A1-F6EECF244321}">
                <p14:modId xmlns:p14="http://schemas.microsoft.com/office/powerpoint/2010/main" val="588923047"/>
              </p:ext>
            </p:extLst>
          </p:nvPr>
        </p:nvGraphicFramePr>
        <p:xfrm>
          <a:off x="1484195" y="1925859"/>
          <a:ext cx="4032000" cy="396120"/>
        </p:xfrm>
        <a:graphic>
          <a:graphicData uri="http://schemas.openxmlformats.org/drawingml/2006/table">
            <a:tbl>
              <a:tblPr firstRow="1" firstCol="1" bandRow="1">
                <a:tableStyleId>{17292A2E-F333-43FB-9621-5CBBE7FDCDCB}</a:tableStyleId>
              </a:tblPr>
              <a:tblGrid>
                <a:gridCol w="1008000">
                  <a:extLst>
                    <a:ext uri="{9D8B030D-6E8A-4147-A177-3AD203B41FA5}">
                      <a16:colId xmlns:a16="http://schemas.microsoft.com/office/drawing/2014/main" val="3003070715"/>
                    </a:ext>
                  </a:extLst>
                </a:gridCol>
                <a:gridCol w="1008000">
                  <a:extLst>
                    <a:ext uri="{9D8B030D-6E8A-4147-A177-3AD203B41FA5}">
                      <a16:colId xmlns:a16="http://schemas.microsoft.com/office/drawing/2014/main" val="1763887336"/>
                    </a:ext>
                  </a:extLst>
                </a:gridCol>
                <a:gridCol w="1008000">
                  <a:extLst>
                    <a:ext uri="{9D8B030D-6E8A-4147-A177-3AD203B41FA5}">
                      <a16:colId xmlns:a16="http://schemas.microsoft.com/office/drawing/2014/main" val="1763904870"/>
                    </a:ext>
                  </a:extLst>
                </a:gridCol>
                <a:gridCol w="1008000">
                  <a:extLst>
                    <a:ext uri="{9D8B030D-6E8A-4147-A177-3AD203B41FA5}">
                      <a16:colId xmlns:a16="http://schemas.microsoft.com/office/drawing/2014/main" val="28343668"/>
                    </a:ext>
                  </a:extLst>
                </a:gridCol>
              </a:tblGrid>
              <a:tr h="198000">
                <a:tc>
                  <a:txBody>
                    <a:bodyPr/>
                    <a:lstStyle/>
                    <a:p>
                      <a:pPr algn="ctr"/>
                      <a:r>
                        <a:rPr lang="en-US" sz="1300" kern="0" dirty="0">
                          <a:effectLst/>
                        </a:rPr>
                        <a:t>mAP50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mAP50–95</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000">
                <a:tc>
                  <a:txBody>
                    <a:bodyPr/>
                    <a:lstStyle/>
                    <a:p>
                      <a:pPr algn="ctr"/>
                      <a:r>
                        <a:rPr lang="en-US" sz="1200" kern="0" dirty="0">
                          <a:effectLst/>
                        </a:rPr>
                        <a:t>0.513</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0.260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0.650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0.397</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sp>
        <p:nvSpPr>
          <p:cNvPr id="7" name="TextBox 6">
            <a:extLst>
              <a:ext uri="{FF2B5EF4-FFF2-40B4-BE49-F238E27FC236}">
                <a16:creationId xmlns:a16="http://schemas.microsoft.com/office/drawing/2014/main" id="{8E3FF7B4-55BF-FF03-B6E6-7AF3B5E99559}"/>
              </a:ext>
            </a:extLst>
          </p:cNvPr>
          <p:cNvSpPr txBox="1"/>
          <p:nvPr/>
        </p:nvSpPr>
        <p:spPr>
          <a:xfrm>
            <a:off x="2216575" y="1633471"/>
            <a:ext cx="2346540" cy="292388"/>
          </a:xfrm>
          <a:prstGeom prst="rect">
            <a:avLst/>
          </a:prstGeom>
          <a:noFill/>
        </p:spPr>
        <p:txBody>
          <a:bodyPr wrap="none" lIns="0" tIns="0" rIns="0" bIns="45720" rtlCol="0">
            <a:spAutoFit/>
          </a:bodyPr>
          <a:lstStyle/>
          <a:p>
            <a:r>
              <a:rPr lang="en-SA" sz="1600" dirty="0">
                <a:latin typeface="+mj-lt"/>
              </a:rPr>
              <a:t>Performance Metrics</a:t>
            </a:r>
          </a:p>
        </p:txBody>
      </p:sp>
      <p:pic>
        <p:nvPicPr>
          <p:cNvPr id="24" name="Picture 23" descr="A graph of different colored lines&#10;&#10;AI-generated content may be incorrect.">
            <a:extLst>
              <a:ext uri="{FF2B5EF4-FFF2-40B4-BE49-F238E27FC236}">
                <a16:creationId xmlns:a16="http://schemas.microsoft.com/office/drawing/2014/main" id="{C68ECEB5-D0E1-FEF5-7049-DC82A38114BB}"/>
              </a:ext>
            </a:extLst>
          </p:cNvPr>
          <p:cNvPicPr>
            <a:picLocks noChangeAspect="1"/>
          </p:cNvPicPr>
          <p:nvPr/>
        </p:nvPicPr>
        <p:blipFill>
          <a:blip r:embed="rId4" cstate="print">
            <a:extLst>
              <a:ext uri="{28A0092B-C50C-407E-A947-70E740481C1C}">
                <a14:useLocalDpi xmlns:a14="http://schemas.microsoft.com/office/drawing/2010/main" val="0"/>
              </a:ext>
            </a:extLst>
          </a:blip>
          <a:srcRect l="70920" t="8343" r="3115" b="54395"/>
          <a:stretch/>
        </p:blipFill>
        <p:spPr bwMode="auto">
          <a:xfrm>
            <a:off x="10427010" y="5494769"/>
            <a:ext cx="1303719" cy="1247274"/>
          </a:xfrm>
          <a:prstGeom prst="rect">
            <a:avLst/>
          </a:prstGeom>
          <a:noFill/>
          <a:ln>
            <a:noFill/>
          </a:ln>
        </p:spPr>
      </p:pic>
      <p:grpSp>
        <p:nvGrpSpPr>
          <p:cNvPr id="32" name="Group 31">
            <a:extLst>
              <a:ext uri="{FF2B5EF4-FFF2-40B4-BE49-F238E27FC236}">
                <a16:creationId xmlns:a16="http://schemas.microsoft.com/office/drawing/2014/main" id="{22F3BD95-174D-6666-7055-5B8BEEB64BCC}"/>
              </a:ext>
            </a:extLst>
          </p:cNvPr>
          <p:cNvGrpSpPr/>
          <p:nvPr/>
        </p:nvGrpSpPr>
        <p:grpSpPr>
          <a:xfrm>
            <a:off x="323865" y="967320"/>
            <a:ext cx="8825229" cy="542751"/>
            <a:chOff x="426920" y="968424"/>
            <a:chExt cx="8825229" cy="542751"/>
          </a:xfrm>
        </p:grpSpPr>
        <p:sp>
          <p:nvSpPr>
            <p:cNvPr id="23" name="Plus 22">
              <a:extLst>
                <a:ext uri="{FF2B5EF4-FFF2-40B4-BE49-F238E27FC236}">
                  <a16:creationId xmlns:a16="http://schemas.microsoft.com/office/drawing/2014/main" id="{9B2D8BD0-2141-87B1-3E0A-1B9554B47D39}"/>
                </a:ext>
              </a:extLst>
            </p:cNvPr>
            <p:cNvSpPr>
              <a:spLocks noChangeAspect="1"/>
            </p:cNvSpPr>
            <p:nvPr/>
          </p:nvSpPr>
          <p:spPr>
            <a:xfrm>
              <a:off x="7019032" y="1084921"/>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grpSp>
          <p:nvGrpSpPr>
            <p:cNvPr id="31" name="Group 30">
              <a:extLst>
                <a:ext uri="{FF2B5EF4-FFF2-40B4-BE49-F238E27FC236}">
                  <a16:creationId xmlns:a16="http://schemas.microsoft.com/office/drawing/2014/main" id="{8792FD1D-A9AE-D6A2-A2E7-A89179B1F596}"/>
                </a:ext>
              </a:extLst>
            </p:cNvPr>
            <p:cNvGrpSpPr/>
            <p:nvPr/>
          </p:nvGrpSpPr>
          <p:grpSpPr>
            <a:xfrm>
              <a:off x="426920" y="968424"/>
              <a:ext cx="8825229" cy="542751"/>
              <a:chOff x="426920" y="968424"/>
              <a:chExt cx="8825229" cy="542751"/>
            </a:xfrm>
          </p:grpSpPr>
          <p:sp>
            <p:nvSpPr>
              <p:cNvPr id="4" name="Rectangle 3">
                <a:extLst>
                  <a:ext uri="{FF2B5EF4-FFF2-40B4-BE49-F238E27FC236}">
                    <a16:creationId xmlns:a16="http://schemas.microsoft.com/office/drawing/2014/main" id="{12E02F84-CA13-155C-7C82-D9DB115CD5BA}"/>
                  </a:ext>
                </a:extLst>
              </p:cNvPr>
              <p:cNvSpPr/>
              <p:nvPr/>
            </p:nvSpPr>
            <p:spPr>
              <a:xfrm>
                <a:off x="426920" y="968425"/>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5" name="Rectangle 4">
                <a:extLst>
                  <a:ext uri="{FF2B5EF4-FFF2-40B4-BE49-F238E27FC236}">
                    <a16:creationId xmlns:a16="http://schemas.microsoft.com/office/drawing/2014/main" id="{A1B08D8C-870E-ECEE-F3B2-65142269DD38}"/>
                  </a:ext>
                </a:extLst>
              </p:cNvPr>
              <p:cNvSpPr/>
              <p:nvPr/>
            </p:nvSpPr>
            <p:spPr>
              <a:xfrm>
                <a:off x="2750333" y="968425"/>
                <a:ext cx="1850065" cy="52099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Synthetic images</a:t>
                </a:r>
                <a:endParaRPr lang="en-SA" sz="1700" dirty="0"/>
              </a:p>
            </p:txBody>
          </p:sp>
          <p:sp>
            <p:nvSpPr>
              <p:cNvPr id="6" name="Rectangle 5">
                <a:extLst>
                  <a:ext uri="{FF2B5EF4-FFF2-40B4-BE49-F238E27FC236}">
                    <a16:creationId xmlns:a16="http://schemas.microsoft.com/office/drawing/2014/main" id="{41E80972-167F-42D4-1458-8DB70EA498F4}"/>
                  </a:ext>
                </a:extLst>
              </p:cNvPr>
              <p:cNvSpPr/>
              <p:nvPr/>
            </p:nvSpPr>
            <p:spPr>
              <a:xfrm>
                <a:off x="5073746" y="968424"/>
                <a:ext cx="1850065" cy="5209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Enhanced Augmentation</a:t>
                </a:r>
                <a:endParaRPr lang="en-SA" sz="1700" dirty="0"/>
              </a:p>
            </p:txBody>
          </p:sp>
          <p:sp>
            <p:nvSpPr>
              <p:cNvPr id="8" name="Plus 7">
                <a:extLst>
                  <a:ext uri="{FF2B5EF4-FFF2-40B4-BE49-F238E27FC236}">
                    <a16:creationId xmlns:a16="http://schemas.microsoft.com/office/drawing/2014/main" id="{077B6A95-1AE0-87AD-BD8B-9EAE8F48B600}"/>
                  </a:ext>
                </a:extLst>
              </p:cNvPr>
              <p:cNvSpPr>
                <a:spLocks noChangeAspect="1"/>
              </p:cNvSpPr>
              <p:nvPr/>
            </p:nvSpPr>
            <p:spPr>
              <a:xfrm>
                <a:off x="2369659" y="1084922"/>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2" name="Plus 21">
                <a:extLst>
                  <a:ext uri="{FF2B5EF4-FFF2-40B4-BE49-F238E27FC236}">
                    <a16:creationId xmlns:a16="http://schemas.microsoft.com/office/drawing/2014/main" id="{B706F2EB-2586-1D52-5BF9-38D4B3BE90D8}"/>
                  </a:ext>
                </a:extLst>
              </p:cNvPr>
              <p:cNvSpPr>
                <a:spLocks noChangeAspect="1"/>
              </p:cNvSpPr>
              <p:nvPr/>
            </p:nvSpPr>
            <p:spPr>
              <a:xfrm>
                <a:off x="4697479" y="1084922"/>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0" name="Rectangle 29">
                <a:extLst>
                  <a:ext uri="{FF2B5EF4-FFF2-40B4-BE49-F238E27FC236}">
                    <a16:creationId xmlns:a16="http://schemas.microsoft.com/office/drawing/2014/main" id="{566A4CF5-3196-6E4B-3F1E-E5886431778B}"/>
                  </a:ext>
                </a:extLst>
              </p:cNvPr>
              <p:cNvSpPr/>
              <p:nvPr/>
            </p:nvSpPr>
            <p:spPr>
              <a:xfrm>
                <a:off x="7402084" y="990180"/>
                <a:ext cx="1850065" cy="520995"/>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Weighted Loss</a:t>
                </a:r>
                <a:endParaRPr lang="en-SA" sz="1700" dirty="0"/>
              </a:p>
            </p:txBody>
          </p:sp>
        </p:grpSp>
      </p:grpSp>
      <p:pic>
        <p:nvPicPr>
          <p:cNvPr id="33" name="Picture 32">
            <a:extLst>
              <a:ext uri="{FF2B5EF4-FFF2-40B4-BE49-F238E27FC236}">
                <a16:creationId xmlns:a16="http://schemas.microsoft.com/office/drawing/2014/main" id="{1CEEE670-A8ED-CD94-E203-AF761A7A0B26}"/>
              </a:ext>
            </a:extLst>
          </p:cNvPr>
          <p:cNvPicPr>
            <a:picLocks noChangeAspect="1"/>
          </p:cNvPicPr>
          <p:nvPr/>
        </p:nvPicPr>
        <p:blipFill>
          <a:blip r:embed="rId5" cstate="print">
            <a:extLst>
              <a:ext uri="{28A0092B-C50C-407E-A947-70E740481C1C}">
                <a14:useLocalDpi xmlns:a14="http://schemas.microsoft.com/office/drawing/2010/main" val="0"/>
              </a:ext>
            </a:extLst>
          </a:blip>
          <a:srcRect l="9990" r="6410"/>
          <a:stretch/>
        </p:blipFill>
        <p:spPr bwMode="auto">
          <a:xfrm>
            <a:off x="418590" y="2680059"/>
            <a:ext cx="3807258" cy="3415609"/>
          </a:xfrm>
          <a:prstGeom prst="rect">
            <a:avLst/>
          </a:prstGeom>
          <a:noFill/>
          <a:ln>
            <a:noFill/>
          </a:ln>
        </p:spPr>
      </p:pic>
      <p:pic>
        <p:nvPicPr>
          <p:cNvPr id="34" name="Picture 33">
            <a:extLst>
              <a:ext uri="{FF2B5EF4-FFF2-40B4-BE49-F238E27FC236}">
                <a16:creationId xmlns:a16="http://schemas.microsoft.com/office/drawing/2014/main" id="{3FF12954-5E5A-E814-873A-0B34EF090B2B}"/>
              </a:ext>
            </a:extLst>
          </p:cNvPr>
          <p:cNvPicPr>
            <a:picLocks noChangeAspect="1"/>
          </p:cNvPicPr>
          <p:nvPr/>
        </p:nvPicPr>
        <p:blipFill>
          <a:blip r:embed="rId6" cstate="print">
            <a:extLst>
              <a:ext uri="{28A0092B-C50C-407E-A947-70E740481C1C}">
                <a14:useLocalDpi xmlns:a14="http://schemas.microsoft.com/office/drawing/2010/main" val="0"/>
              </a:ext>
            </a:extLst>
          </a:blip>
          <a:srcRect r="34241"/>
          <a:stretch/>
        </p:blipFill>
        <p:spPr bwMode="auto">
          <a:xfrm>
            <a:off x="4482847" y="2680059"/>
            <a:ext cx="3019124" cy="3060788"/>
          </a:xfrm>
          <a:prstGeom prst="rect">
            <a:avLst/>
          </a:prstGeom>
          <a:noFill/>
          <a:ln>
            <a:noFill/>
          </a:ln>
        </p:spPr>
      </p:pic>
      <p:pic>
        <p:nvPicPr>
          <p:cNvPr id="35" name="Picture 34">
            <a:extLst>
              <a:ext uri="{FF2B5EF4-FFF2-40B4-BE49-F238E27FC236}">
                <a16:creationId xmlns:a16="http://schemas.microsoft.com/office/drawing/2014/main" id="{1C4DAC2A-62B5-17BF-D519-910FEEA8F5BE}"/>
              </a:ext>
            </a:extLst>
          </p:cNvPr>
          <p:cNvPicPr>
            <a:picLocks noChangeAspect="1"/>
          </p:cNvPicPr>
          <p:nvPr/>
        </p:nvPicPr>
        <p:blipFill>
          <a:blip r:embed="rId7" cstate="print">
            <a:extLst>
              <a:ext uri="{28A0092B-C50C-407E-A947-70E740481C1C}">
                <a14:useLocalDpi xmlns:a14="http://schemas.microsoft.com/office/drawing/2010/main" val="0"/>
              </a:ext>
            </a:extLst>
          </a:blip>
          <a:srcRect r="29699"/>
          <a:stretch/>
        </p:blipFill>
        <p:spPr bwMode="auto">
          <a:xfrm>
            <a:off x="7949218" y="2721552"/>
            <a:ext cx="3019124" cy="2863050"/>
          </a:xfrm>
          <a:prstGeom prst="rect">
            <a:avLst/>
          </a:prstGeom>
          <a:noFill/>
          <a:ln>
            <a:noFill/>
          </a:ln>
        </p:spPr>
      </p:pic>
    </p:spTree>
    <p:extLst>
      <p:ext uri="{BB962C8B-B14F-4D97-AF65-F5344CB8AC3E}">
        <p14:creationId xmlns:p14="http://schemas.microsoft.com/office/powerpoint/2010/main" val="496524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107D-56A0-BC6B-CD17-827E3FB73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E0EA5-CA9B-BAB9-83CB-7F8803D13B4D}"/>
              </a:ext>
            </a:extLst>
          </p:cNvPr>
          <p:cNvSpPr>
            <a:spLocks noGrp="1"/>
          </p:cNvSpPr>
          <p:nvPr>
            <p:ph type="title"/>
          </p:nvPr>
        </p:nvSpPr>
        <p:spPr>
          <a:xfrm>
            <a:off x="326550" y="331200"/>
            <a:ext cx="10026000" cy="777600"/>
          </a:xfrm>
        </p:spPr>
        <p:txBody>
          <a:bodyPr anchor="t">
            <a:normAutofit/>
          </a:bodyPr>
          <a:lstStyle/>
          <a:p>
            <a:pPr marL="0" indent="0" defTabSz="914377" rtl="1" eaLnBrk="1" latinLnBrk="0" hangingPunct="1">
              <a:spcBef>
                <a:spcPct val="0"/>
              </a:spcBef>
              <a:buNone/>
            </a:pPr>
            <a:r>
              <a:rPr lang="en-US" dirty="0"/>
              <a:t>Enhancement</a:t>
            </a:r>
            <a:endParaRPr lang="en-US"/>
          </a:p>
        </p:txBody>
      </p:sp>
      <p:cxnSp>
        <p:nvCxnSpPr>
          <p:cNvPr id="16" name="Curved Connector 15">
            <a:extLst>
              <a:ext uri="{FF2B5EF4-FFF2-40B4-BE49-F238E27FC236}">
                <a16:creationId xmlns:a16="http://schemas.microsoft.com/office/drawing/2014/main" id="{B7A0EE3D-A162-5A89-6142-9FB374707CC0}"/>
              </a:ext>
            </a:extLst>
          </p:cNvPr>
          <p:cNvCxnSpPr>
            <a:cxnSpLocks/>
          </p:cNvCxnSpPr>
          <p:nvPr/>
        </p:nvCxnSpPr>
        <p:spPr>
          <a:xfrm rot="5400000" flipH="1" flipV="1">
            <a:off x="6403005" y="-4387194"/>
            <a:ext cx="68149" cy="11348635"/>
          </a:xfrm>
          <a:prstGeom prst="curvedConnector3">
            <a:avLst>
              <a:gd name="adj1" fmla="val -475859"/>
            </a:avLst>
          </a:prstGeom>
          <a:ln w="203200" cap="rnd" cmpd="sng">
            <a:gradFill>
              <a:gsLst>
                <a:gs pos="0">
                  <a:schemeClr val="accent1">
                    <a:lumMod val="5000"/>
                    <a:lumOff val="95000"/>
                  </a:schemeClr>
                </a:gs>
                <a:gs pos="99562">
                  <a:srgbClr val="D58CFF"/>
                </a:gs>
                <a:gs pos="99125">
                  <a:srgbClr val="D58CFF"/>
                </a:gs>
                <a:gs pos="98250">
                  <a:srgbClr val="D58CFF"/>
                </a:gs>
                <a:gs pos="96500">
                  <a:srgbClr val="D58CFF"/>
                </a:gs>
                <a:gs pos="87000">
                  <a:schemeClr val="accent1">
                    <a:lumMod val="45000"/>
                    <a:lumOff val="55000"/>
                  </a:schemeClr>
                </a:gs>
                <a:gs pos="100000">
                  <a:schemeClr val="accent1">
                    <a:lumMod val="45000"/>
                    <a:lumOff val="55000"/>
                  </a:schemeClr>
                </a:gs>
                <a:gs pos="92000">
                  <a:schemeClr val="accent1">
                    <a:alpha val="0"/>
                    <a:lumMod val="36000"/>
                    <a:lumOff val="64000"/>
                  </a:schemeClr>
                </a:gs>
              </a:gsLst>
              <a:lin ang="1800000" scaled="0"/>
            </a:gradFill>
            <a:roun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88F1DF9-E398-DC41-C9B6-AFBEE4E1D0F0}"/>
              </a:ext>
            </a:extLst>
          </p:cNvPr>
          <p:cNvSpPr/>
          <p:nvPr/>
        </p:nvSpPr>
        <p:spPr>
          <a:xfrm>
            <a:off x="11560027" y="694183"/>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8" name="Oval 27">
            <a:extLst>
              <a:ext uri="{FF2B5EF4-FFF2-40B4-BE49-F238E27FC236}">
                <a16:creationId xmlns:a16="http://schemas.microsoft.com/office/drawing/2014/main" id="{A572379E-DA9B-3C35-DA2B-13FDEF71A618}"/>
              </a:ext>
            </a:extLst>
          </p:cNvPr>
          <p:cNvSpPr/>
          <p:nvPr/>
        </p:nvSpPr>
        <p:spPr>
          <a:xfrm>
            <a:off x="211392" y="762332"/>
            <a:ext cx="551370" cy="5564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2" name="Oval 51">
            <a:extLst>
              <a:ext uri="{FF2B5EF4-FFF2-40B4-BE49-F238E27FC236}">
                <a16:creationId xmlns:a16="http://schemas.microsoft.com/office/drawing/2014/main" id="{0834E6F0-FDE1-A1E9-3F26-25DF22B39023}"/>
              </a:ext>
            </a:extLst>
          </p:cNvPr>
          <p:cNvSpPr>
            <a:spLocks noChangeAspect="1"/>
          </p:cNvSpPr>
          <p:nvPr/>
        </p:nvSpPr>
        <p:spPr>
          <a:xfrm>
            <a:off x="1020550"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1</a:t>
            </a:r>
            <a:endParaRPr lang="en-SA" b="1" dirty="0"/>
          </a:p>
        </p:txBody>
      </p:sp>
      <p:sp>
        <p:nvSpPr>
          <p:cNvPr id="54" name="Oval 53">
            <a:extLst>
              <a:ext uri="{FF2B5EF4-FFF2-40B4-BE49-F238E27FC236}">
                <a16:creationId xmlns:a16="http://schemas.microsoft.com/office/drawing/2014/main" id="{361F3B53-6566-5179-C729-58FC9316EB6F}"/>
              </a:ext>
            </a:extLst>
          </p:cNvPr>
          <p:cNvSpPr>
            <a:spLocks noChangeAspect="1"/>
          </p:cNvSpPr>
          <p:nvPr/>
        </p:nvSpPr>
        <p:spPr>
          <a:xfrm>
            <a:off x="3379932"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2</a:t>
            </a:r>
            <a:endParaRPr lang="en-SA" b="1" dirty="0"/>
          </a:p>
        </p:txBody>
      </p:sp>
      <p:sp>
        <p:nvSpPr>
          <p:cNvPr id="55" name="Oval 54">
            <a:extLst>
              <a:ext uri="{FF2B5EF4-FFF2-40B4-BE49-F238E27FC236}">
                <a16:creationId xmlns:a16="http://schemas.microsoft.com/office/drawing/2014/main" id="{BF019543-7F0A-4D0B-4DDB-C7D165A0795C}"/>
              </a:ext>
            </a:extLst>
          </p:cNvPr>
          <p:cNvSpPr>
            <a:spLocks noChangeAspect="1"/>
          </p:cNvSpPr>
          <p:nvPr/>
        </p:nvSpPr>
        <p:spPr>
          <a:xfrm>
            <a:off x="573637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3</a:t>
            </a:r>
            <a:endParaRPr lang="en-SA" b="1" dirty="0"/>
          </a:p>
        </p:txBody>
      </p:sp>
      <p:sp>
        <p:nvSpPr>
          <p:cNvPr id="56" name="Oval 55">
            <a:extLst>
              <a:ext uri="{FF2B5EF4-FFF2-40B4-BE49-F238E27FC236}">
                <a16:creationId xmlns:a16="http://schemas.microsoft.com/office/drawing/2014/main" id="{18405F33-498F-9C41-456D-AC11AC79D619}"/>
              </a:ext>
            </a:extLst>
          </p:cNvPr>
          <p:cNvSpPr>
            <a:spLocks noChangeAspect="1"/>
          </p:cNvSpPr>
          <p:nvPr/>
        </p:nvSpPr>
        <p:spPr>
          <a:xfrm>
            <a:off x="8090728" y="1117153"/>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4</a:t>
            </a:r>
            <a:endParaRPr lang="en-SA" b="1" dirty="0"/>
          </a:p>
        </p:txBody>
      </p:sp>
      <p:sp>
        <p:nvSpPr>
          <p:cNvPr id="57" name="Oval 56">
            <a:extLst>
              <a:ext uri="{FF2B5EF4-FFF2-40B4-BE49-F238E27FC236}">
                <a16:creationId xmlns:a16="http://schemas.microsoft.com/office/drawing/2014/main" id="{AD490DF2-2D90-A08A-C58B-B45A60A5BB76}"/>
              </a:ext>
            </a:extLst>
          </p:cNvPr>
          <p:cNvSpPr>
            <a:spLocks noChangeAspect="1"/>
          </p:cNvSpPr>
          <p:nvPr/>
        </p:nvSpPr>
        <p:spPr>
          <a:xfrm>
            <a:off x="10448644" y="1119932"/>
            <a:ext cx="792000" cy="792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3600" b="1" dirty="0"/>
              <a:t>5</a:t>
            </a:r>
            <a:endParaRPr lang="en-SA" b="1" dirty="0"/>
          </a:p>
        </p:txBody>
      </p:sp>
      <p:sp>
        <p:nvSpPr>
          <p:cNvPr id="9" name="Rectangle 8">
            <a:extLst>
              <a:ext uri="{FF2B5EF4-FFF2-40B4-BE49-F238E27FC236}">
                <a16:creationId xmlns:a16="http://schemas.microsoft.com/office/drawing/2014/main" id="{A7D4FD00-5E75-DF24-9423-2002B91439EA}"/>
              </a:ext>
            </a:extLst>
          </p:cNvPr>
          <p:cNvSpPr/>
          <p:nvPr/>
        </p:nvSpPr>
        <p:spPr>
          <a:xfrm>
            <a:off x="12050681" y="911678"/>
            <a:ext cx="141319" cy="109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10" name="Rectangle 9">
            <a:extLst>
              <a:ext uri="{FF2B5EF4-FFF2-40B4-BE49-F238E27FC236}">
                <a16:creationId xmlns:a16="http://schemas.microsoft.com/office/drawing/2014/main" id="{EBC6537B-AC3B-4F01-7AAA-E71A405FA13A}"/>
              </a:ext>
            </a:extLst>
          </p:cNvPr>
          <p:cNvSpPr/>
          <p:nvPr/>
        </p:nvSpPr>
        <p:spPr>
          <a:xfrm>
            <a:off x="211391" y="852197"/>
            <a:ext cx="9917869" cy="114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pic>
        <p:nvPicPr>
          <p:cNvPr id="13" name="Picture 12">
            <a:extLst>
              <a:ext uri="{FF2B5EF4-FFF2-40B4-BE49-F238E27FC236}">
                <a16:creationId xmlns:a16="http://schemas.microsoft.com/office/drawing/2014/main" id="{88A5CA23-DB1A-0F2C-D8D0-3074B9A9D4E4}"/>
              </a:ext>
            </a:extLst>
          </p:cNvPr>
          <p:cNvPicPr>
            <a:picLocks noChangeAspect="1"/>
          </p:cNvPicPr>
          <p:nvPr/>
        </p:nvPicPr>
        <p:blipFill>
          <a:blip r:embed="rId3"/>
          <a:stretch>
            <a:fillRect/>
          </a:stretch>
        </p:blipFill>
        <p:spPr>
          <a:xfrm>
            <a:off x="9527529" y="105005"/>
            <a:ext cx="2465294" cy="844242"/>
          </a:xfrm>
          <a:prstGeom prst="rect">
            <a:avLst/>
          </a:prstGeom>
        </p:spPr>
      </p:pic>
      <p:sp>
        <p:nvSpPr>
          <p:cNvPr id="15" name="Rectangle 14">
            <a:extLst>
              <a:ext uri="{FF2B5EF4-FFF2-40B4-BE49-F238E27FC236}">
                <a16:creationId xmlns:a16="http://schemas.microsoft.com/office/drawing/2014/main" id="{999C281A-911A-CEE2-50D8-244639996190}"/>
              </a:ext>
            </a:extLst>
          </p:cNvPr>
          <p:cNvSpPr/>
          <p:nvPr/>
        </p:nvSpPr>
        <p:spPr>
          <a:xfrm>
            <a:off x="8369395" y="64560"/>
            <a:ext cx="3132774" cy="941470"/>
          </a:xfrm>
          <a:prstGeom prst="rect">
            <a:avLst/>
          </a:prstGeom>
          <a:solidFill>
            <a:schemeClr val="bg1">
              <a:alpha val="93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dirty="0"/>
          </a:p>
        </p:txBody>
      </p:sp>
      <p:graphicFrame>
        <p:nvGraphicFramePr>
          <p:cNvPr id="17" name="Table 16">
            <a:extLst>
              <a:ext uri="{FF2B5EF4-FFF2-40B4-BE49-F238E27FC236}">
                <a16:creationId xmlns:a16="http://schemas.microsoft.com/office/drawing/2014/main" id="{D78320AF-776D-6530-FE61-E4BA2AF60B5C}"/>
              </a:ext>
            </a:extLst>
          </p:cNvPr>
          <p:cNvGraphicFramePr>
            <a:graphicFrameLocks noGrp="1"/>
          </p:cNvGraphicFramePr>
          <p:nvPr/>
        </p:nvGraphicFramePr>
        <p:xfrm>
          <a:off x="1484195" y="1925859"/>
          <a:ext cx="4032000" cy="396120"/>
        </p:xfrm>
        <a:graphic>
          <a:graphicData uri="http://schemas.openxmlformats.org/drawingml/2006/table">
            <a:tbl>
              <a:tblPr firstRow="1" firstCol="1" bandRow="1">
                <a:tableStyleId>{17292A2E-F333-43FB-9621-5CBBE7FDCDCB}</a:tableStyleId>
              </a:tblPr>
              <a:tblGrid>
                <a:gridCol w="1008000">
                  <a:extLst>
                    <a:ext uri="{9D8B030D-6E8A-4147-A177-3AD203B41FA5}">
                      <a16:colId xmlns:a16="http://schemas.microsoft.com/office/drawing/2014/main" val="3003070715"/>
                    </a:ext>
                  </a:extLst>
                </a:gridCol>
                <a:gridCol w="1008000">
                  <a:extLst>
                    <a:ext uri="{9D8B030D-6E8A-4147-A177-3AD203B41FA5}">
                      <a16:colId xmlns:a16="http://schemas.microsoft.com/office/drawing/2014/main" val="1763887336"/>
                    </a:ext>
                  </a:extLst>
                </a:gridCol>
                <a:gridCol w="1008000">
                  <a:extLst>
                    <a:ext uri="{9D8B030D-6E8A-4147-A177-3AD203B41FA5}">
                      <a16:colId xmlns:a16="http://schemas.microsoft.com/office/drawing/2014/main" val="1763904870"/>
                    </a:ext>
                  </a:extLst>
                </a:gridCol>
                <a:gridCol w="1008000">
                  <a:extLst>
                    <a:ext uri="{9D8B030D-6E8A-4147-A177-3AD203B41FA5}">
                      <a16:colId xmlns:a16="http://schemas.microsoft.com/office/drawing/2014/main" val="28343668"/>
                    </a:ext>
                  </a:extLst>
                </a:gridCol>
              </a:tblGrid>
              <a:tr h="198000">
                <a:tc>
                  <a:txBody>
                    <a:bodyPr/>
                    <a:lstStyle/>
                    <a:p>
                      <a:pPr algn="ctr"/>
                      <a:r>
                        <a:rPr lang="en-US" sz="1300" kern="0" dirty="0">
                          <a:effectLst/>
                        </a:rPr>
                        <a:t>mAP50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mAP50–95</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a:effectLst/>
                        </a:rPr>
                        <a:t>Precision</a:t>
                      </a:r>
                      <a:endParaRPr lang="en-SA" sz="1200" kern="10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300" kern="0" dirty="0">
                          <a:effectLst/>
                        </a:rPr>
                        <a:t>Recall</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681387"/>
                  </a:ext>
                </a:extLst>
              </a:tr>
              <a:tr h="198000">
                <a:tc>
                  <a:txBody>
                    <a:bodyPr/>
                    <a:lstStyle/>
                    <a:p>
                      <a:pPr algn="ctr"/>
                      <a:r>
                        <a:rPr lang="en-US" sz="1200" kern="0" dirty="0">
                          <a:effectLst/>
                        </a:rPr>
                        <a:t>0.513</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0.260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0.650</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0.397</a:t>
                      </a:r>
                      <a:endParaRPr lang="en-SA" sz="1200" kern="100" dirty="0">
                        <a:solidFill>
                          <a:srgbClr val="00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73153346"/>
                  </a:ext>
                </a:extLst>
              </a:tr>
            </a:tbl>
          </a:graphicData>
        </a:graphic>
      </p:graphicFrame>
      <p:sp>
        <p:nvSpPr>
          <p:cNvPr id="7" name="TextBox 6">
            <a:extLst>
              <a:ext uri="{FF2B5EF4-FFF2-40B4-BE49-F238E27FC236}">
                <a16:creationId xmlns:a16="http://schemas.microsoft.com/office/drawing/2014/main" id="{72527E89-E788-AEFE-1D9C-BB79CC76C224}"/>
              </a:ext>
            </a:extLst>
          </p:cNvPr>
          <p:cNvSpPr txBox="1"/>
          <p:nvPr/>
        </p:nvSpPr>
        <p:spPr>
          <a:xfrm>
            <a:off x="2216575" y="1633471"/>
            <a:ext cx="2346540" cy="292388"/>
          </a:xfrm>
          <a:prstGeom prst="rect">
            <a:avLst/>
          </a:prstGeom>
          <a:noFill/>
        </p:spPr>
        <p:txBody>
          <a:bodyPr wrap="none" lIns="0" tIns="0" rIns="0" bIns="45720" rtlCol="0">
            <a:spAutoFit/>
          </a:bodyPr>
          <a:lstStyle/>
          <a:p>
            <a:r>
              <a:rPr lang="en-SA" sz="1600" dirty="0">
                <a:latin typeface="+mj-lt"/>
              </a:rPr>
              <a:t>Performance Metrics</a:t>
            </a:r>
          </a:p>
        </p:txBody>
      </p:sp>
      <p:grpSp>
        <p:nvGrpSpPr>
          <p:cNvPr id="32" name="Group 31">
            <a:extLst>
              <a:ext uri="{FF2B5EF4-FFF2-40B4-BE49-F238E27FC236}">
                <a16:creationId xmlns:a16="http://schemas.microsoft.com/office/drawing/2014/main" id="{06D4CB25-C164-B6F1-2381-A9BC255BF092}"/>
              </a:ext>
            </a:extLst>
          </p:cNvPr>
          <p:cNvGrpSpPr/>
          <p:nvPr/>
        </p:nvGrpSpPr>
        <p:grpSpPr>
          <a:xfrm>
            <a:off x="323865" y="967320"/>
            <a:ext cx="8825229" cy="542751"/>
            <a:chOff x="426920" y="968424"/>
            <a:chExt cx="8825229" cy="542751"/>
          </a:xfrm>
        </p:grpSpPr>
        <p:sp>
          <p:nvSpPr>
            <p:cNvPr id="23" name="Plus 22">
              <a:extLst>
                <a:ext uri="{FF2B5EF4-FFF2-40B4-BE49-F238E27FC236}">
                  <a16:creationId xmlns:a16="http://schemas.microsoft.com/office/drawing/2014/main" id="{744FDFE7-156F-5039-7DF2-E2EED766FE83}"/>
                </a:ext>
              </a:extLst>
            </p:cNvPr>
            <p:cNvSpPr>
              <a:spLocks noChangeAspect="1"/>
            </p:cNvSpPr>
            <p:nvPr/>
          </p:nvSpPr>
          <p:spPr>
            <a:xfrm>
              <a:off x="7019032" y="1084921"/>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grpSp>
          <p:nvGrpSpPr>
            <p:cNvPr id="31" name="Group 30">
              <a:extLst>
                <a:ext uri="{FF2B5EF4-FFF2-40B4-BE49-F238E27FC236}">
                  <a16:creationId xmlns:a16="http://schemas.microsoft.com/office/drawing/2014/main" id="{7683570E-0DC2-401F-CD31-AAD58E5F52CA}"/>
                </a:ext>
              </a:extLst>
            </p:cNvPr>
            <p:cNvGrpSpPr/>
            <p:nvPr/>
          </p:nvGrpSpPr>
          <p:grpSpPr>
            <a:xfrm>
              <a:off x="426920" y="968424"/>
              <a:ext cx="8825229" cy="542751"/>
              <a:chOff x="426920" y="968424"/>
              <a:chExt cx="8825229" cy="542751"/>
            </a:xfrm>
          </p:grpSpPr>
          <p:sp>
            <p:nvSpPr>
              <p:cNvPr id="4" name="Rectangle 3">
                <a:extLst>
                  <a:ext uri="{FF2B5EF4-FFF2-40B4-BE49-F238E27FC236}">
                    <a16:creationId xmlns:a16="http://schemas.microsoft.com/office/drawing/2014/main" id="{B47BB9F6-6C67-15DA-B14E-11F7B0D63BD4}"/>
                  </a:ext>
                </a:extLst>
              </p:cNvPr>
              <p:cNvSpPr/>
              <p:nvPr/>
            </p:nvSpPr>
            <p:spPr>
              <a:xfrm>
                <a:off x="426920" y="968425"/>
                <a:ext cx="1850065" cy="52099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effectLst/>
                    <a:latin typeface="Aptos" panose="020B0004020202020204" pitchFamily="34" charset="0"/>
                    <a:ea typeface="Aptos" panose="020B0004020202020204" pitchFamily="34" charset="0"/>
                    <a:cs typeface="Arial" panose="020B0604020202020204" pitchFamily="34" charset="0"/>
                  </a:rPr>
                  <a:t>Baseline (Vanilla)</a:t>
                </a:r>
                <a:r>
                  <a:rPr lang="en-SA" sz="1700" dirty="0">
                    <a:effectLst/>
                  </a:rPr>
                  <a:t> </a:t>
                </a:r>
                <a:endParaRPr lang="en-SA" sz="1700" dirty="0"/>
              </a:p>
            </p:txBody>
          </p:sp>
          <p:sp>
            <p:nvSpPr>
              <p:cNvPr id="5" name="Rectangle 4">
                <a:extLst>
                  <a:ext uri="{FF2B5EF4-FFF2-40B4-BE49-F238E27FC236}">
                    <a16:creationId xmlns:a16="http://schemas.microsoft.com/office/drawing/2014/main" id="{55ABE7B6-8885-0348-BAFC-396E25FD0D02}"/>
                  </a:ext>
                </a:extLst>
              </p:cNvPr>
              <p:cNvSpPr/>
              <p:nvPr/>
            </p:nvSpPr>
            <p:spPr>
              <a:xfrm>
                <a:off x="2750333" y="968425"/>
                <a:ext cx="1850065" cy="52099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Synthetic images</a:t>
                </a:r>
                <a:endParaRPr lang="en-SA" sz="1700" dirty="0"/>
              </a:p>
            </p:txBody>
          </p:sp>
          <p:sp>
            <p:nvSpPr>
              <p:cNvPr id="6" name="Rectangle 5">
                <a:extLst>
                  <a:ext uri="{FF2B5EF4-FFF2-40B4-BE49-F238E27FC236}">
                    <a16:creationId xmlns:a16="http://schemas.microsoft.com/office/drawing/2014/main" id="{EC78B63C-B163-E594-CA66-7181172C4037}"/>
                  </a:ext>
                </a:extLst>
              </p:cNvPr>
              <p:cNvSpPr/>
              <p:nvPr/>
            </p:nvSpPr>
            <p:spPr>
              <a:xfrm>
                <a:off x="5073746" y="968424"/>
                <a:ext cx="1850065" cy="5209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Enhanced Augmentation</a:t>
                </a:r>
                <a:endParaRPr lang="en-SA" sz="1700" dirty="0"/>
              </a:p>
            </p:txBody>
          </p:sp>
          <p:sp>
            <p:nvSpPr>
              <p:cNvPr id="8" name="Plus 7">
                <a:extLst>
                  <a:ext uri="{FF2B5EF4-FFF2-40B4-BE49-F238E27FC236}">
                    <a16:creationId xmlns:a16="http://schemas.microsoft.com/office/drawing/2014/main" id="{D099C10E-81BB-8A1D-CDF3-5ABDA3AD8223}"/>
                  </a:ext>
                </a:extLst>
              </p:cNvPr>
              <p:cNvSpPr>
                <a:spLocks noChangeAspect="1"/>
              </p:cNvSpPr>
              <p:nvPr/>
            </p:nvSpPr>
            <p:spPr>
              <a:xfrm>
                <a:off x="2369659" y="1084922"/>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2" name="Plus 21">
                <a:extLst>
                  <a:ext uri="{FF2B5EF4-FFF2-40B4-BE49-F238E27FC236}">
                    <a16:creationId xmlns:a16="http://schemas.microsoft.com/office/drawing/2014/main" id="{9E47FDD8-CA78-2B71-598C-74BC8233E2E4}"/>
                  </a:ext>
                </a:extLst>
              </p:cNvPr>
              <p:cNvSpPr>
                <a:spLocks noChangeAspect="1"/>
              </p:cNvSpPr>
              <p:nvPr/>
            </p:nvSpPr>
            <p:spPr>
              <a:xfrm>
                <a:off x="4697479" y="1084922"/>
                <a:ext cx="288000" cy="2880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0" name="Rectangle 29">
                <a:extLst>
                  <a:ext uri="{FF2B5EF4-FFF2-40B4-BE49-F238E27FC236}">
                    <a16:creationId xmlns:a16="http://schemas.microsoft.com/office/drawing/2014/main" id="{FF86B057-9EF2-300E-A8EE-0966E089CD26}"/>
                  </a:ext>
                </a:extLst>
              </p:cNvPr>
              <p:cNvSpPr/>
              <p:nvPr/>
            </p:nvSpPr>
            <p:spPr>
              <a:xfrm>
                <a:off x="7402084" y="990180"/>
                <a:ext cx="1850065" cy="520995"/>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CA" sz="1700" dirty="0">
                    <a:effectLst/>
                    <a:latin typeface="Aptos" panose="020B0004020202020204" pitchFamily="34" charset="0"/>
                    <a:ea typeface="Aptos" panose="020B0004020202020204" pitchFamily="34" charset="0"/>
                    <a:cs typeface="Arial" panose="020B0604020202020204" pitchFamily="34" charset="0"/>
                  </a:rPr>
                  <a:t>Weighted Loss</a:t>
                </a:r>
                <a:endParaRPr lang="en-SA" sz="1700" dirty="0"/>
              </a:p>
            </p:txBody>
          </p:sp>
        </p:grpSp>
      </p:grpSp>
      <p:pic>
        <p:nvPicPr>
          <p:cNvPr id="3" name="Graphic 2" descr="Chevron arrows with solid fill">
            <a:extLst>
              <a:ext uri="{FF2B5EF4-FFF2-40B4-BE49-F238E27FC236}">
                <a16:creationId xmlns:a16="http://schemas.microsoft.com/office/drawing/2014/main" id="{0A288FCC-E38A-EC73-52C0-F8121180D7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04667" y="3079618"/>
            <a:ext cx="1582666" cy="1582666"/>
          </a:xfrm>
          <a:prstGeom prst="rect">
            <a:avLst/>
          </a:prstGeom>
        </p:spPr>
      </p:pic>
      <p:sp>
        <p:nvSpPr>
          <p:cNvPr id="11" name="TextBox 10">
            <a:extLst>
              <a:ext uri="{FF2B5EF4-FFF2-40B4-BE49-F238E27FC236}">
                <a16:creationId xmlns:a16="http://schemas.microsoft.com/office/drawing/2014/main" id="{EE0F6013-76FE-9E01-0B33-3AC41447AE68}"/>
              </a:ext>
            </a:extLst>
          </p:cNvPr>
          <p:cNvSpPr txBox="1"/>
          <p:nvPr/>
        </p:nvSpPr>
        <p:spPr>
          <a:xfrm>
            <a:off x="2210657" y="2376568"/>
            <a:ext cx="569067" cy="292388"/>
          </a:xfrm>
          <a:prstGeom prst="rect">
            <a:avLst/>
          </a:prstGeom>
          <a:noFill/>
        </p:spPr>
        <p:txBody>
          <a:bodyPr wrap="none" lIns="0" tIns="0" rIns="0" bIns="45720" rtlCol="0">
            <a:spAutoFit/>
          </a:bodyPr>
          <a:lstStyle/>
          <a:p>
            <a:r>
              <a:rPr lang="en-SA" sz="1600" dirty="0"/>
              <a:t>Actual</a:t>
            </a:r>
          </a:p>
        </p:txBody>
      </p:sp>
      <p:sp>
        <p:nvSpPr>
          <p:cNvPr id="12" name="TextBox 11">
            <a:extLst>
              <a:ext uri="{FF2B5EF4-FFF2-40B4-BE49-F238E27FC236}">
                <a16:creationId xmlns:a16="http://schemas.microsoft.com/office/drawing/2014/main" id="{2FD8FC8E-75F9-FD55-7ABC-BDDDE09FF22C}"/>
              </a:ext>
            </a:extLst>
          </p:cNvPr>
          <p:cNvSpPr txBox="1"/>
          <p:nvPr/>
        </p:nvSpPr>
        <p:spPr>
          <a:xfrm>
            <a:off x="8904884" y="1784172"/>
            <a:ext cx="865622" cy="292388"/>
          </a:xfrm>
          <a:prstGeom prst="rect">
            <a:avLst/>
          </a:prstGeom>
          <a:noFill/>
        </p:spPr>
        <p:txBody>
          <a:bodyPr wrap="none" lIns="0" tIns="0" rIns="0" bIns="45720" rtlCol="0">
            <a:spAutoFit/>
          </a:bodyPr>
          <a:lstStyle/>
          <a:p>
            <a:r>
              <a:rPr lang="en-SA" sz="1600" dirty="0"/>
              <a:t>Predicted</a:t>
            </a:r>
          </a:p>
        </p:txBody>
      </p:sp>
      <p:pic>
        <p:nvPicPr>
          <p:cNvPr id="14" name="Picture 13">
            <a:extLst>
              <a:ext uri="{FF2B5EF4-FFF2-40B4-BE49-F238E27FC236}">
                <a16:creationId xmlns:a16="http://schemas.microsoft.com/office/drawing/2014/main" id="{02B45464-3B92-69E7-1AA5-8FD305AEA2E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2007" y="2668956"/>
            <a:ext cx="4075434" cy="4075434"/>
          </a:xfrm>
          <a:prstGeom prst="rect">
            <a:avLst/>
          </a:prstGeom>
          <a:noFill/>
          <a:ln>
            <a:noFill/>
          </a:ln>
        </p:spPr>
      </p:pic>
      <p:pic>
        <p:nvPicPr>
          <p:cNvPr id="18" name="Picture 17">
            <a:extLst>
              <a:ext uri="{FF2B5EF4-FFF2-40B4-BE49-F238E27FC236}">
                <a16:creationId xmlns:a16="http://schemas.microsoft.com/office/drawing/2014/main" id="{D43E0CE3-6413-BA31-445A-A24B8298223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9719" y="2116041"/>
            <a:ext cx="4609657" cy="4609657"/>
          </a:xfrm>
          <a:prstGeom prst="rect">
            <a:avLst/>
          </a:prstGeom>
          <a:noFill/>
          <a:ln>
            <a:noFill/>
          </a:ln>
        </p:spPr>
      </p:pic>
    </p:spTree>
    <p:extLst>
      <p:ext uri="{BB962C8B-B14F-4D97-AF65-F5344CB8AC3E}">
        <p14:creationId xmlns:p14="http://schemas.microsoft.com/office/powerpoint/2010/main" val="1674736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Executive Summary</a:t>
            </a:r>
          </a:p>
        </p:txBody>
      </p:sp>
      <p:sp>
        <p:nvSpPr>
          <p:cNvPr id="7" name="Text Placeholder 6"/>
          <p:cNvSpPr>
            <a:spLocks noGrp="1"/>
          </p:cNvSpPr>
          <p:nvPr>
            <p:ph type="body" sz="quarter" idx="16"/>
          </p:nvPr>
        </p:nvSpPr>
        <p:spPr>
          <a:xfrm>
            <a:off x="327600" y="945006"/>
            <a:ext cx="11517313" cy="4294187"/>
          </a:xfrm>
        </p:spPr>
        <p:txBody>
          <a:bodyPr/>
          <a:lstStyle/>
          <a:p>
            <a:pPr algn="just"/>
            <a:r>
              <a:rPr lang="en-US" sz="1800" b="0" kern="100" dirty="0">
                <a:effectLst/>
                <a:ea typeface="Aptos" panose="020B0004020202020204" pitchFamily="34" charset="0"/>
                <a:cs typeface="Arial" panose="020B0604020202020204" pitchFamily="34" charset="0"/>
              </a:rPr>
              <a:t>The </a:t>
            </a:r>
            <a:r>
              <a:rPr lang="en-US" sz="1800" kern="100" dirty="0" err="1">
                <a:solidFill>
                  <a:schemeClr val="accent2"/>
                </a:solidFill>
                <a:effectLst/>
                <a:ea typeface="Aptos" panose="020B0004020202020204" pitchFamily="34" charset="0"/>
                <a:cs typeface="Arial" panose="020B0604020202020204" pitchFamily="34" charset="0"/>
              </a:rPr>
              <a:t>UrbanEye</a:t>
            </a:r>
            <a:r>
              <a:rPr lang="en-US" sz="1800" b="0" kern="100" dirty="0">
                <a:effectLst/>
                <a:ea typeface="Aptos" panose="020B0004020202020204" pitchFamily="34" charset="0"/>
                <a:cs typeface="Arial" panose="020B0604020202020204" pitchFamily="34" charset="0"/>
              </a:rPr>
              <a:t> project explores the application of </a:t>
            </a:r>
            <a:r>
              <a:rPr lang="en-US" sz="1800" kern="100" dirty="0">
                <a:solidFill>
                  <a:schemeClr val="accent6"/>
                </a:solidFill>
                <a:effectLst/>
                <a:ea typeface="Aptos" panose="020B0004020202020204" pitchFamily="34" charset="0"/>
                <a:cs typeface="Arial" panose="020B0604020202020204" pitchFamily="34" charset="0"/>
              </a:rPr>
              <a:t>deep learning-based </a:t>
            </a:r>
            <a:r>
              <a:rPr lang="en-US" sz="1800" b="0" kern="100" dirty="0">
                <a:effectLst/>
                <a:ea typeface="Aptos" panose="020B0004020202020204" pitchFamily="34" charset="0"/>
                <a:cs typeface="Arial" panose="020B0604020202020204" pitchFamily="34" charset="0"/>
              </a:rPr>
              <a:t>object detection for the automatic classification of urban street issues, specifically targeting </a:t>
            </a:r>
            <a:r>
              <a:rPr lang="en-US" sz="1800" b="0" kern="100" dirty="0">
                <a:solidFill>
                  <a:srgbClr val="FF0000"/>
                </a:solidFill>
                <a:effectLst/>
                <a:ea typeface="Aptos" panose="020B0004020202020204" pitchFamily="34" charset="0"/>
                <a:cs typeface="Arial" panose="020B0604020202020204" pitchFamily="34" charset="0"/>
              </a:rPr>
              <a:t>11 distinct categories </a:t>
            </a:r>
            <a:r>
              <a:rPr lang="en-US" sz="1800" b="0" kern="100" dirty="0">
                <a:effectLst/>
                <a:ea typeface="Aptos" panose="020B0004020202020204" pitchFamily="34" charset="0"/>
                <a:cs typeface="Arial" panose="020B0604020202020204" pitchFamily="34" charset="0"/>
              </a:rPr>
              <a:t>such as graffiti, potholes, and broken signage. Leveraging the </a:t>
            </a:r>
            <a:r>
              <a:rPr lang="en-US" sz="1800" b="0" kern="100" dirty="0">
                <a:solidFill>
                  <a:schemeClr val="accent6"/>
                </a:solidFill>
                <a:effectLst/>
                <a:ea typeface="Aptos" panose="020B0004020202020204" pitchFamily="34" charset="0"/>
                <a:cs typeface="Arial" panose="020B0604020202020204" pitchFamily="34" charset="0"/>
              </a:rPr>
              <a:t>YOLOv11</a:t>
            </a:r>
            <a:r>
              <a:rPr lang="en-US" sz="1800" b="0" kern="100" dirty="0">
                <a:effectLst/>
                <a:ea typeface="Aptos" panose="020B0004020202020204" pitchFamily="34" charset="0"/>
                <a:cs typeface="Arial" panose="020B0604020202020204" pitchFamily="34" charset="0"/>
              </a:rPr>
              <a:t> architecture, known for its efficient performance and speed, the model processes urban scene images to identify and categorize visual irregularities. A dataset of </a:t>
            </a:r>
            <a:r>
              <a:rPr lang="en-US" sz="1800" kern="100" dirty="0">
                <a:solidFill>
                  <a:schemeClr val="accent1"/>
                </a:solidFill>
                <a:effectLst/>
                <a:ea typeface="Aptos" panose="020B0004020202020204" pitchFamily="34" charset="0"/>
                <a:cs typeface="Arial" panose="020B0604020202020204" pitchFamily="34" charset="0"/>
              </a:rPr>
              <a:t>7,873</a:t>
            </a:r>
            <a:r>
              <a:rPr lang="en-US" sz="1800" b="0" kern="100" dirty="0">
                <a:effectLst/>
                <a:ea typeface="Aptos" panose="020B0004020202020204" pitchFamily="34" charset="0"/>
                <a:cs typeface="Arial" panose="020B0604020202020204" pitchFamily="34" charset="0"/>
              </a:rPr>
              <a:t> annotated images is utilized. Beyond standard training and inference, the project incorporates </a:t>
            </a:r>
            <a:r>
              <a:rPr lang="en-US" sz="1800" kern="100" dirty="0">
                <a:solidFill>
                  <a:schemeClr val="accent6">
                    <a:lumMod val="75000"/>
                  </a:schemeClr>
                </a:solidFill>
                <a:effectLst/>
                <a:ea typeface="Aptos" panose="020B0004020202020204" pitchFamily="34" charset="0"/>
                <a:cs typeface="Arial" panose="020B0604020202020204" pitchFamily="34" charset="0"/>
              </a:rPr>
              <a:t>hyperparameter optimization </a:t>
            </a:r>
            <a:r>
              <a:rPr lang="en-US" sz="1800" b="0" kern="100" dirty="0">
                <a:effectLst/>
                <a:ea typeface="Aptos" panose="020B0004020202020204" pitchFamily="34" charset="0"/>
                <a:cs typeface="Arial" panose="020B0604020202020204" pitchFamily="34" charset="0"/>
              </a:rPr>
              <a:t>through an evolutionary algorithm. This technique involves iterative training cycles, where model performance is evaluated, and optimal configurations are refined through genetic-inspired blending and mutation. The resulting robust and scalable model aims to enhance urban infrastructure monitoring and management, potentially aiding municipalities and smart city systems in improving public safety and </a:t>
            </a:r>
            <a:r>
              <a:rPr lang="en-US" b="0" kern="100" dirty="0">
                <a:solidFill>
                  <a:schemeClr val="accent1"/>
                </a:solidFill>
                <a:ea typeface="Aptos" panose="020B0004020202020204" pitchFamily="34" charset="0"/>
              </a:rPr>
              <a:t>Q</a:t>
            </a:r>
            <a:r>
              <a:rPr lang="en-US" sz="1800" kern="100" dirty="0">
                <a:solidFill>
                  <a:schemeClr val="accent1"/>
                </a:solidFill>
                <a:effectLst/>
                <a:ea typeface="Aptos" panose="020B0004020202020204" pitchFamily="34" charset="0"/>
                <a:cs typeface="Arial" panose="020B0604020202020204" pitchFamily="34" charset="0"/>
              </a:rPr>
              <a:t>uality of Life</a:t>
            </a:r>
            <a:r>
              <a:rPr lang="en-US" sz="1800" b="0" kern="100" dirty="0">
                <a:effectLst/>
                <a:ea typeface="Aptos" panose="020B0004020202020204" pitchFamily="34" charset="0"/>
                <a:cs typeface="Arial" panose="020B0604020202020204" pitchFamily="34" charset="0"/>
              </a:rPr>
              <a:t>.</a:t>
            </a:r>
            <a:endParaRPr lang="en-SA" sz="1800" b="0" kern="100" dirty="0">
              <a:effectLst/>
              <a:ea typeface="Aptos" panose="020B0004020202020204" pitchFamily="34" charset="0"/>
              <a:cs typeface="Arial" panose="020B0604020202020204" pitchFamily="34" charset="0"/>
            </a:endParaRPr>
          </a:p>
        </p:txBody>
      </p:sp>
      <p:sp>
        <p:nvSpPr>
          <p:cNvPr id="11" name="Slide Number Placeholder 10"/>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00ED-CB1B-4EBC-A0D2-2190AF4D8872}" type="slidenum">
              <a:rPr kumimoji="0" lang="en-GB" sz="800" b="0" i="0" u="none" strike="noStrike" kern="1200" cap="none" spc="0" normalizeH="0" baseline="0" noProof="0" smtClean="0">
                <a:ln>
                  <a:noFill/>
                </a:ln>
                <a:solidFill>
                  <a:srgbClr val="000000">
                    <a:alpha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800" b="0" i="0" u="none" strike="noStrike" kern="1200" cap="none" spc="0" normalizeH="0" baseline="0" noProof="0">
              <a:ln>
                <a:noFill/>
              </a:ln>
              <a:solidFill>
                <a:srgbClr val="000000">
                  <a:alpha val="50000"/>
                </a:srgbClr>
              </a:solidFill>
              <a:effectLst/>
              <a:uLnTx/>
              <a:uFillTx/>
              <a:latin typeface="Arial"/>
              <a:ea typeface="+mn-ea"/>
              <a:cs typeface="+mn-cs"/>
            </a:endParaRPr>
          </a:p>
        </p:txBody>
      </p:sp>
    </p:spTree>
    <p:extLst>
      <p:ext uri="{BB962C8B-B14F-4D97-AF65-F5344CB8AC3E}">
        <p14:creationId xmlns:p14="http://schemas.microsoft.com/office/powerpoint/2010/main" val="3643780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A50B1-4171-7225-06F7-A30321EEC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BC35C-EBA7-57A5-ECCA-ADB3EA9EADE5}"/>
              </a:ext>
            </a:extLst>
          </p:cNvPr>
          <p:cNvSpPr>
            <a:spLocks noGrp="1"/>
          </p:cNvSpPr>
          <p:nvPr>
            <p:ph type="title"/>
          </p:nvPr>
        </p:nvSpPr>
        <p:spPr/>
        <p:txBody>
          <a:bodyPr/>
          <a:lstStyle/>
          <a:p>
            <a:pPr marL="0" indent="0" algn="l" defTabSz="914377" rtl="1" eaLnBrk="1" latinLnBrk="0" hangingPunct="1">
              <a:lnSpc>
                <a:spcPct val="80000"/>
              </a:lnSpc>
              <a:spcBef>
                <a:spcPct val="0"/>
              </a:spcBef>
              <a:buNone/>
            </a:pPr>
            <a:r>
              <a:rPr lang="en-US" dirty="0"/>
              <a:t>Result</a:t>
            </a:r>
          </a:p>
        </p:txBody>
      </p:sp>
      <p:sp>
        <p:nvSpPr>
          <p:cNvPr id="3" name="Text Placeholder 2">
            <a:extLst>
              <a:ext uri="{FF2B5EF4-FFF2-40B4-BE49-F238E27FC236}">
                <a16:creationId xmlns:a16="http://schemas.microsoft.com/office/drawing/2014/main" id="{39D558CB-1A09-5E09-9DEC-B7EF706F0510}"/>
              </a:ext>
            </a:extLst>
          </p:cNvPr>
          <p:cNvSpPr>
            <a:spLocks noGrp="1"/>
          </p:cNvSpPr>
          <p:nvPr>
            <p:ph type="body" sz="quarter" idx="16"/>
          </p:nvPr>
        </p:nvSpPr>
        <p:spPr>
          <a:xfrm>
            <a:off x="336550" y="1023221"/>
            <a:ext cx="11517313" cy="1741285"/>
          </a:xfrm>
        </p:spPr>
        <p:txBody>
          <a:bodyPr/>
          <a:lstStyle/>
          <a:p>
            <a:pPr algn="just"/>
            <a:r>
              <a:rPr lang="en-US" b="0" dirty="0"/>
              <a:t>Clear progression in performance as </a:t>
            </a:r>
            <a:r>
              <a:rPr lang="en-US" b="0" dirty="0">
                <a:solidFill>
                  <a:schemeClr val="accent1"/>
                </a:solidFill>
                <a:latin typeface="+mj-lt"/>
              </a:rPr>
              <a:t>incremental improvements </a:t>
            </a:r>
            <a:r>
              <a:rPr lang="en-US" b="0" dirty="0"/>
              <a:t>are applied to the </a:t>
            </a:r>
            <a:r>
              <a:rPr lang="en-US" b="0" dirty="0">
                <a:solidFill>
                  <a:schemeClr val="accent5"/>
                </a:solidFill>
                <a:latin typeface="+mj-lt"/>
              </a:rPr>
              <a:t>baseline model</a:t>
            </a:r>
            <a:r>
              <a:rPr lang="en-US" b="0" dirty="0"/>
              <a:t>. Incorporating </a:t>
            </a:r>
            <a:r>
              <a:rPr lang="en-US" b="0" dirty="0">
                <a:solidFill>
                  <a:schemeClr val="accent2">
                    <a:lumMod val="75000"/>
                  </a:schemeClr>
                </a:solidFill>
                <a:latin typeface="+mj-lt"/>
              </a:rPr>
              <a:t>synthetic data </a:t>
            </a:r>
            <a:r>
              <a:rPr lang="en-US" b="0" dirty="0"/>
              <a:t>balancing led to moderate gains across all metrics compared to the </a:t>
            </a:r>
            <a:r>
              <a:rPr lang="en-US" b="0" dirty="0">
                <a:solidFill>
                  <a:schemeClr val="accent5"/>
                </a:solidFill>
                <a:latin typeface="+mj-lt"/>
              </a:rPr>
              <a:t>YOLOv11 Baseline</a:t>
            </a:r>
            <a:r>
              <a:rPr lang="en-US" b="0" dirty="0"/>
              <a:t>. Introducing </a:t>
            </a:r>
            <a:r>
              <a:rPr lang="en-US" b="0" dirty="0">
                <a:solidFill>
                  <a:schemeClr val="accent6"/>
                </a:solidFill>
                <a:latin typeface="+mj-lt"/>
              </a:rPr>
              <a:t>enhanced data augmentation </a:t>
            </a:r>
            <a:r>
              <a:rPr lang="en-US" b="0" dirty="0"/>
              <a:t>further improved detection accuracy and generalization. Combining both </a:t>
            </a:r>
            <a:r>
              <a:rPr lang="en-US" b="0" dirty="0">
                <a:solidFill>
                  <a:schemeClr val="accent2">
                    <a:lumMod val="75000"/>
                  </a:schemeClr>
                </a:solidFill>
                <a:latin typeface="+mj-lt"/>
              </a:rPr>
              <a:t>synthetic images </a:t>
            </a:r>
            <a:r>
              <a:rPr lang="en-US" b="0" dirty="0"/>
              <a:t>and </a:t>
            </a:r>
            <a:r>
              <a:rPr lang="en-US" b="0" dirty="0">
                <a:solidFill>
                  <a:schemeClr val="accent6"/>
                </a:solidFill>
                <a:latin typeface="+mj-lt"/>
              </a:rPr>
              <a:t>augmentation</a:t>
            </a:r>
            <a:r>
              <a:rPr lang="en-US" b="0" dirty="0"/>
              <a:t> resulted in additional performance boosts. Finally, applying a </a:t>
            </a:r>
            <a:r>
              <a:rPr lang="en-US" b="0" dirty="0">
                <a:latin typeface="+mj-lt"/>
              </a:rPr>
              <a:t>class-weighted loss</a:t>
            </a:r>
            <a:r>
              <a:rPr lang="en-US" b="0" dirty="0"/>
              <a:t> function achieved the highest scores across all evaluation metrics, highlighting the cumulative benefits of addressing class imbalance through both data-level and loss-level strategies</a:t>
            </a:r>
            <a:r>
              <a:rPr lang="en-SA" b="0" dirty="0"/>
              <a:t> </a:t>
            </a:r>
          </a:p>
        </p:txBody>
      </p:sp>
      <p:sp>
        <p:nvSpPr>
          <p:cNvPr id="5" name="Slide Number Placeholder 4">
            <a:extLst>
              <a:ext uri="{FF2B5EF4-FFF2-40B4-BE49-F238E27FC236}">
                <a16:creationId xmlns:a16="http://schemas.microsoft.com/office/drawing/2014/main" id="{5629FB7C-8936-A8B3-3C77-E5C631C4B5E0}"/>
              </a:ext>
            </a:extLst>
          </p:cNvPr>
          <p:cNvSpPr>
            <a:spLocks noGrp="1"/>
          </p:cNvSpPr>
          <p:nvPr>
            <p:ph type="sldNum" sz="quarter" idx="18"/>
          </p:nvPr>
        </p:nvSpPr>
        <p:spPr/>
        <p:txBody>
          <a:bodyPr/>
          <a:lstStyle/>
          <a:p>
            <a:fld id="{EF2F7A32-C1EA-4F7E-B0A2-7FCB5BFE90DE}" type="slidenum">
              <a:rPr lang="en-AU" smtClean="0"/>
              <a:pPr/>
              <a:t>30</a:t>
            </a:fld>
            <a:endParaRPr lang="en-AU" dirty="0"/>
          </a:p>
        </p:txBody>
      </p:sp>
      <p:graphicFrame>
        <p:nvGraphicFramePr>
          <p:cNvPr id="4" name="Table 3">
            <a:extLst>
              <a:ext uri="{FF2B5EF4-FFF2-40B4-BE49-F238E27FC236}">
                <a16:creationId xmlns:a16="http://schemas.microsoft.com/office/drawing/2014/main" id="{A9C57A81-6CD6-C394-1452-A0306003A168}"/>
              </a:ext>
            </a:extLst>
          </p:cNvPr>
          <p:cNvGraphicFramePr>
            <a:graphicFrameLocks noGrp="1"/>
          </p:cNvGraphicFramePr>
          <p:nvPr>
            <p:extLst>
              <p:ext uri="{D42A27DB-BD31-4B8C-83A1-F6EECF244321}">
                <p14:modId xmlns:p14="http://schemas.microsoft.com/office/powerpoint/2010/main" val="3161062608"/>
              </p:ext>
            </p:extLst>
          </p:nvPr>
        </p:nvGraphicFramePr>
        <p:xfrm>
          <a:off x="428018" y="3161787"/>
          <a:ext cx="11340000" cy="3043128"/>
        </p:xfrm>
        <a:graphic>
          <a:graphicData uri="http://schemas.openxmlformats.org/drawingml/2006/table">
            <a:tbl>
              <a:tblPr firstRow="1" firstCol="1" bandRow="1">
                <a:tableStyleId>{17292A2E-F333-43FB-9621-5CBBE7FDCDCB}</a:tableStyleId>
              </a:tblPr>
              <a:tblGrid>
                <a:gridCol w="7164000">
                  <a:extLst>
                    <a:ext uri="{9D8B030D-6E8A-4147-A177-3AD203B41FA5}">
                      <a16:colId xmlns:a16="http://schemas.microsoft.com/office/drawing/2014/main" val="1871991824"/>
                    </a:ext>
                  </a:extLst>
                </a:gridCol>
                <a:gridCol w="1044000">
                  <a:extLst>
                    <a:ext uri="{9D8B030D-6E8A-4147-A177-3AD203B41FA5}">
                      <a16:colId xmlns:a16="http://schemas.microsoft.com/office/drawing/2014/main" val="4118431498"/>
                    </a:ext>
                  </a:extLst>
                </a:gridCol>
                <a:gridCol w="1044000">
                  <a:extLst>
                    <a:ext uri="{9D8B030D-6E8A-4147-A177-3AD203B41FA5}">
                      <a16:colId xmlns:a16="http://schemas.microsoft.com/office/drawing/2014/main" val="1817650200"/>
                    </a:ext>
                  </a:extLst>
                </a:gridCol>
                <a:gridCol w="1044000">
                  <a:extLst>
                    <a:ext uri="{9D8B030D-6E8A-4147-A177-3AD203B41FA5}">
                      <a16:colId xmlns:a16="http://schemas.microsoft.com/office/drawing/2014/main" val="665876988"/>
                    </a:ext>
                  </a:extLst>
                </a:gridCol>
                <a:gridCol w="1044000">
                  <a:extLst>
                    <a:ext uri="{9D8B030D-6E8A-4147-A177-3AD203B41FA5}">
                      <a16:colId xmlns:a16="http://schemas.microsoft.com/office/drawing/2014/main" val="2714514573"/>
                    </a:ext>
                  </a:extLst>
                </a:gridCol>
              </a:tblGrid>
              <a:tr h="507188">
                <a:tc>
                  <a:txBody>
                    <a:bodyPr/>
                    <a:lstStyle/>
                    <a:p>
                      <a:pPr algn="ctr"/>
                      <a:r>
                        <a:rPr lang="en-US" sz="1200" kern="0">
                          <a:effectLst/>
                        </a:rPr>
                        <a:t>Model</a:t>
                      </a:r>
                      <a:endParaRPr lang="en-SA"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mAP50</a:t>
                      </a:r>
                      <a:endParaRPr lang="en-SA"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mAP50–95</a:t>
                      </a:r>
                      <a:endParaRPr lang="en-SA"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a:effectLst/>
                        </a:rPr>
                        <a:t>Precision</a:t>
                      </a:r>
                      <a:endParaRPr lang="en-SA"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kern="0" dirty="0">
                          <a:effectLst/>
                        </a:rPr>
                        <a:t>Recall</a:t>
                      </a:r>
                      <a:endParaRPr lang="en-SA"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61175741"/>
                  </a:ext>
                </a:extLst>
              </a:tr>
              <a:tr h="507188">
                <a:tc>
                  <a:txBody>
                    <a:bodyPr/>
                    <a:lstStyle/>
                    <a:p>
                      <a:pPr marL="0" algn="l" defTabSz="914377" rtl="0" eaLnBrk="1" latinLnBrk="0" hangingPunct="1"/>
                      <a:endParaRPr lang="en-SA"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r>
                        <a:rPr lang="en-US" sz="1200" b="1" kern="0">
                          <a:effectLst/>
                        </a:rPr>
                        <a:t>0.318</a:t>
                      </a:r>
                      <a:endParaRPr lang="en-SA" sz="1200" b="1"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0.160</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0.471</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0.188</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65679975"/>
                  </a:ext>
                </a:extLst>
              </a:tr>
              <a:tr h="507188">
                <a:tc>
                  <a:txBody>
                    <a:bodyPr/>
                    <a:lstStyle/>
                    <a:p>
                      <a:pPr marL="0" algn="l" defTabSz="914377" rtl="0" eaLnBrk="1" latinLnBrk="0" hangingPunct="1"/>
                      <a:endParaRPr lang="en-SA"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r>
                        <a:rPr lang="en-US" sz="1200" b="1" kern="0" dirty="0">
                          <a:effectLst/>
                        </a:rPr>
                        <a:t>0.344</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0.164</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0.484</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0.221</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0746474"/>
                  </a:ext>
                </a:extLst>
              </a:tr>
              <a:tr h="507188">
                <a:tc>
                  <a:txBody>
                    <a:bodyPr/>
                    <a:lstStyle/>
                    <a:p>
                      <a:pPr algn="r"/>
                      <a:endParaRPr lang="en-SA"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r>
                        <a:rPr lang="en-US" sz="1200" b="1" kern="0" dirty="0">
                          <a:effectLst/>
                        </a:rPr>
                        <a:t>0.432</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a:effectLst/>
                        </a:rPr>
                        <a:t>0.240</a:t>
                      </a:r>
                      <a:endParaRPr lang="en-SA" sz="1200" b="1"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0.553</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0.358</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44959070"/>
                  </a:ext>
                </a:extLst>
              </a:tr>
              <a:tr h="507188">
                <a:tc>
                  <a:txBody>
                    <a:bodyPr/>
                    <a:lstStyle/>
                    <a:p>
                      <a:pPr algn="r"/>
                      <a:endParaRPr lang="en-SA"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r>
                        <a:rPr lang="en-US" sz="1200" b="1" kern="0" dirty="0">
                          <a:effectLst/>
                        </a:rPr>
                        <a:t>0.443</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a:effectLst/>
                        </a:rPr>
                        <a:t>0.211</a:t>
                      </a:r>
                      <a:endParaRPr lang="en-SA" sz="1200" b="1"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0.600</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0.293</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47806938"/>
                  </a:ext>
                </a:extLst>
              </a:tr>
              <a:tr h="507188">
                <a:tc>
                  <a:txBody>
                    <a:bodyPr/>
                    <a:lstStyle/>
                    <a:p>
                      <a:pPr marL="0" algn="l" defTabSz="914377" rtl="0" eaLnBrk="1" latinLnBrk="0" hangingPunct="1"/>
                      <a:endParaRPr lang="en-SA"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r>
                        <a:rPr lang="en-US" sz="1200" b="1" kern="0" dirty="0">
                          <a:effectLst/>
                        </a:rPr>
                        <a:t>0.513</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0.260</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a:effectLst/>
                        </a:rPr>
                        <a:t>0.650</a:t>
                      </a:r>
                      <a:endParaRPr lang="en-SA" sz="1200" b="1"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r>
                        <a:rPr lang="en-US" sz="1200" b="1" kern="0" dirty="0">
                          <a:effectLst/>
                        </a:rPr>
                        <a:t>0.397</a:t>
                      </a:r>
                      <a:endParaRPr lang="en-SA"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81499693"/>
                  </a:ext>
                </a:extLst>
              </a:tr>
            </a:tbl>
          </a:graphicData>
        </a:graphic>
      </p:graphicFrame>
      <p:pic>
        <p:nvPicPr>
          <p:cNvPr id="24" name="Picture 23">
            <a:extLst>
              <a:ext uri="{FF2B5EF4-FFF2-40B4-BE49-F238E27FC236}">
                <a16:creationId xmlns:a16="http://schemas.microsoft.com/office/drawing/2014/main" id="{379852FE-3548-C19C-4638-32E81DA8381F}"/>
              </a:ext>
            </a:extLst>
          </p:cNvPr>
          <p:cNvPicPr>
            <a:picLocks noChangeAspect="1"/>
          </p:cNvPicPr>
          <p:nvPr/>
        </p:nvPicPr>
        <p:blipFill>
          <a:blip r:embed="rId2"/>
          <a:stretch>
            <a:fillRect/>
          </a:stretch>
        </p:blipFill>
        <p:spPr>
          <a:xfrm>
            <a:off x="1135534" y="5717600"/>
            <a:ext cx="6208851" cy="504856"/>
          </a:xfrm>
          <a:prstGeom prst="rect">
            <a:avLst/>
          </a:prstGeom>
        </p:spPr>
      </p:pic>
      <p:pic>
        <p:nvPicPr>
          <p:cNvPr id="26" name="Picture 25">
            <a:extLst>
              <a:ext uri="{FF2B5EF4-FFF2-40B4-BE49-F238E27FC236}">
                <a16:creationId xmlns:a16="http://schemas.microsoft.com/office/drawing/2014/main" id="{B10E04E8-D602-5C5B-7A9D-F8BEA01F019D}"/>
              </a:ext>
            </a:extLst>
          </p:cNvPr>
          <p:cNvPicPr>
            <a:picLocks noChangeAspect="1"/>
          </p:cNvPicPr>
          <p:nvPr/>
        </p:nvPicPr>
        <p:blipFill>
          <a:blip r:embed="rId3"/>
          <a:stretch>
            <a:fillRect/>
          </a:stretch>
        </p:blipFill>
        <p:spPr>
          <a:xfrm>
            <a:off x="1860388" y="5217991"/>
            <a:ext cx="4759141" cy="528793"/>
          </a:xfrm>
          <a:prstGeom prst="rect">
            <a:avLst/>
          </a:prstGeom>
        </p:spPr>
      </p:pic>
      <p:pic>
        <p:nvPicPr>
          <p:cNvPr id="27" name="Picture 26">
            <a:extLst>
              <a:ext uri="{FF2B5EF4-FFF2-40B4-BE49-F238E27FC236}">
                <a16:creationId xmlns:a16="http://schemas.microsoft.com/office/drawing/2014/main" id="{B8D3D3B5-CAB3-4A8A-A558-14633C8B6CC0}"/>
              </a:ext>
            </a:extLst>
          </p:cNvPr>
          <p:cNvPicPr>
            <a:picLocks noChangeAspect="1"/>
          </p:cNvPicPr>
          <p:nvPr/>
        </p:nvPicPr>
        <p:blipFill>
          <a:blip r:embed="rId4"/>
          <a:stretch>
            <a:fillRect/>
          </a:stretch>
        </p:blipFill>
        <p:spPr>
          <a:xfrm>
            <a:off x="2676309" y="4672867"/>
            <a:ext cx="3127297" cy="545124"/>
          </a:xfrm>
          <a:prstGeom prst="rect">
            <a:avLst/>
          </a:prstGeom>
        </p:spPr>
      </p:pic>
      <p:pic>
        <p:nvPicPr>
          <p:cNvPr id="28" name="Picture 27">
            <a:extLst>
              <a:ext uri="{FF2B5EF4-FFF2-40B4-BE49-F238E27FC236}">
                <a16:creationId xmlns:a16="http://schemas.microsoft.com/office/drawing/2014/main" id="{B63AD52E-C1DD-2F59-E89C-34B867E65D6D}"/>
              </a:ext>
            </a:extLst>
          </p:cNvPr>
          <p:cNvPicPr>
            <a:picLocks noChangeAspect="1"/>
          </p:cNvPicPr>
          <p:nvPr/>
        </p:nvPicPr>
        <p:blipFill>
          <a:blip r:embed="rId5"/>
          <a:stretch>
            <a:fillRect/>
          </a:stretch>
        </p:blipFill>
        <p:spPr>
          <a:xfrm>
            <a:off x="2676309" y="4253648"/>
            <a:ext cx="3128400" cy="386450"/>
          </a:xfrm>
          <a:prstGeom prst="rect">
            <a:avLst/>
          </a:prstGeom>
        </p:spPr>
      </p:pic>
      <p:pic>
        <p:nvPicPr>
          <p:cNvPr id="30" name="Picture 29">
            <a:extLst>
              <a:ext uri="{FF2B5EF4-FFF2-40B4-BE49-F238E27FC236}">
                <a16:creationId xmlns:a16="http://schemas.microsoft.com/office/drawing/2014/main" id="{E4AEE2EC-514B-F874-8099-63F419E2BC4D}"/>
              </a:ext>
            </a:extLst>
          </p:cNvPr>
          <p:cNvPicPr>
            <a:picLocks noChangeAspect="1"/>
          </p:cNvPicPr>
          <p:nvPr/>
        </p:nvPicPr>
        <p:blipFill>
          <a:blip r:embed="rId6"/>
          <a:stretch>
            <a:fillRect/>
          </a:stretch>
        </p:blipFill>
        <p:spPr>
          <a:xfrm>
            <a:off x="3510302" y="3725905"/>
            <a:ext cx="1459310" cy="416946"/>
          </a:xfrm>
          <a:prstGeom prst="rect">
            <a:avLst/>
          </a:prstGeom>
        </p:spPr>
      </p:pic>
      <p:sp>
        <p:nvSpPr>
          <p:cNvPr id="31" name="Oval 30">
            <a:extLst>
              <a:ext uri="{FF2B5EF4-FFF2-40B4-BE49-F238E27FC236}">
                <a16:creationId xmlns:a16="http://schemas.microsoft.com/office/drawing/2014/main" id="{E2AB3C56-E2E0-AA51-0BB7-939CF136E93E}"/>
              </a:ext>
            </a:extLst>
          </p:cNvPr>
          <p:cNvSpPr>
            <a:spLocks noChangeAspect="1"/>
          </p:cNvSpPr>
          <p:nvPr/>
        </p:nvSpPr>
        <p:spPr>
          <a:xfrm>
            <a:off x="506068" y="3736378"/>
            <a:ext cx="396000" cy="396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2000" b="1" dirty="0"/>
              <a:t>1</a:t>
            </a:r>
            <a:endParaRPr lang="en-SA" sz="1100" b="1" dirty="0"/>
          </a:p>
        </p:txBody>
      </p:sp>
      <p:sp>
        <p:nvSpPr>
          <p:cNvPr id="32" name="Oval 31">
            <a:extLst>
              <a:ext uri="{FF2B5EF4-FFF2-40B4-BE49-F238E27FC236}">
                <a16:creationId xmlns:a16="http://schemas.microsoft.com/office/drawing/2014/main" id="{11A46823-6DF3-F230-0F4C-14B344492811}"/>
              </a:ext>
            </a:extLst>
          </p:cNvPr>
          <p:cNvSpPr>
            <a:spLocks noChangeAspect="1"/>
          </p:cNvSpPr>
          <p:nvPr/>
        </p:nvSpPr>
        <p:spPr>
          <a:xfrm>
            <a:off x="506068" y="4235987"/>
            <a:ext cx="396000" cy="396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2000" b="1" dirty="0"/>
              <a:t>2</a:t>
            </a:r>
            <a:endParaRPr lang="en-SA" sz="1100" b="1" dirty="0"/>
          </a:p>
        </p:txBody>
      </p:sp>
      <p:sp>
        <p:nvSpPr>
          <p:cNvPr id="33" name="Oval 32">
            <a:extLst>
              <a:ext uri="{FF2B5EF4-FFF2-40B4-BE49-F238E27FC236}">
                <a16:creationId xmlns:a16="http://schemas.microsoft.com/office/drawing/2014/main" id="{AF8126CE-02DC-FF08-9963-D0565DF64FA0}"/>
              </a:ext>
            </a:extLst>
          </p:cNvPr>
          <p:cNvSpPr>
            <a:spLocks noChangeAspect="1"/>
          </p:cNvSpPr>
          <p:nvPr/>
        </p:nvSpPr>
        <p:spPr>
          <a:xfrm>
            <a:off x="506068" y="4735596"/>
            <a:ext cx="396000" cy="396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2000" b="1" dirty="0"/>
              <a:t>3</a:t>
            </a:r>
            <a:endParaRPr lang="en-SA" sz="1100" b="1" dirty="0"/>
          </a:p>
        </p:txBody>
      </p:sp>
      <p:sp>
        <p:nvSpPr>
          <p:cNvPr id="34" name="Oval 33">
            <a:extLst>
              <a:ext uri="{FF2B5EF4-FFF2-40B4-BE49-F238E27FC236}">
                <a16:creationId xmlns:a16="http://schemas.microsoft.com/office/drawing/2014/main" id="{5A43B488-60F4-1D88-9BDC-8C0E606EAA06}"/>
              </a:ext>
            </a:extLst>
          </p:cNvPr>
          <p:cNvSpPr>
            <a:spLocks noChangeAspect="1"/>
          </p:cNvSpPr>
          <p:nvPr/>
        </p:nvSpPr>
        <p:spPr>
          <a:xfrm>
            <a:off x="506068" y="5235205"/>
            <a:ext cx="396000" cy="396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2000" b="1" dirty="0"/>
              <a:t>4</a:t>
            </a:r>
            <a:endParaRPr lang="en-SA" sz="1100" b="1" dirty="0"/>
          </a:p>
        </p:txBody>
      </p:sp>
      <p:sp>
        <p:nvSpPr>
          <p:cNvPr id="35" name="Oval 34">
            <a:extLst>
              <a:ext uri="{FF2B5EF4-FFF2-40B4-BE49-F238E27FC236}">
                <a16:creationId xmlns:a16="http://schemas.microsoft.com/office/drawing/2014/main" id="{30FCB368-7550-1993-DA26-792E18AABFD3}"/>
              </a:ext>
            </a:extLst>
          </p:cNvPr>
          <p:cNvSpPr>
            <a:spLocks noChangeAspect="1"/>
          </p:cNvSpPr>
          <p:nvPr/>
        </p:nvSpPr>
        <p:spPr>
          <a:xfrm>
            <a:off x="506066" y="5746784"/>
            <a:ext cx="396000" cy="396000"/>
          </a:xfrm>
          <a:prstGeom prst="ellipse">
            <a:avLst/>
          </a:prstGeom>
          <a:solidFill>
            <a:schemeClr val="bg1"/>
          </a:solid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792000"/>
                      <a:gd name="connsiteY0" fmla="*/ 396000 h 792000"/>
                      <a:gd name="connsiteX1" fmla="*/ 396000 w 792000"/>
                      <a:gd name="connsiteY1" fmla="*/ 0 h 792000"/>
                      <a:gd name="connsiteX2" fmla="*/ 792000 w 792000"/>
                      <a:gd name="connsiteY2" fmla="*/ 396000 h 792000"/>
                      <a:gd name="connsiteX3" fmla="*/ 396000 w 792000"/>
                      <a:gd name="connsiteY3" fmla="*/ 792000 h 792000"/>
                      <a:gd name="connsiteX4" fmla="*/ 0 w 792000"/>
                      <a:gd name="connsiteY4" fmla="*/ 396000 h 7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0" h="792000" extrusionOk="0">
                        <a:moveTo>
                          <a:pt x="0" y="396000"/>
                        </a:moveTo>
                        <a:cubicBezTo>
                          <a:pt x="-12712" y="169454"/>
                          <a:pt x="118155" y="22196"/>
                          <a:pt x="396000" y="0"/>
                        </a:cubicBezTo>
                        <a:cubicBezTo>
                          <a:pt x="629764" y="3170"/>
                          <a:pt x="769325" y="178016"/>
                          <a:pt x="792000" y="396000"/>
                        </a:cubicBezTo>
                        <a:cubicBezTo>
                          <a:pt x="756507" y="649366"/>
                          <a:pt x="611832" y="807880"/>
                          <a:pt x="396000" y="792000"/>
                        </a:cubicBezTo>
                        <a:cubicBezTo>
                          <a:pt x="161630" y="783429"/>
                          <a:pt x="23237" y="625808"/>
                          <a:pt x="0" y="39600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SA" sz="2000" b="1" dirty="0"/>
              <a:t>5</a:t>
            </a:r>
            <a:endParaRPr lang="en-SA" sz="1100" b="1" dirty="0"/>
          </a:p>
        </p:txBody>
      </p:sp>
    </p:spTree>
    <p:extLst>
      <p:ext uri="{BB962C8B-B14F-4D97-AF65-F5344CB8AC3E}">
        <p14:creationId xmlns:p14="http://schemas.microsoft.com/office/powerpoint/2010/main" val="2881430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76A75-DBF5-59D1-89E4-9B23CEB1C9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5F3AC-859D-996A-963E-C2D775BA30D7}"/>
              </a:ext>
            </a:extLst>
          </p:cNvPr>
          <p:cNvSpPr>
            <a:spLocks noGrp="1"/>
          </p:cNvSpPr>
          <p:nvPr>
            <p:ph type="title"/>
          </p:nvPr>
        </p:nvSpPr>
        <p:spPr/>
        <p:txBody>
          <a:bodyPr/>
          <a:lstStyle/>
          <a:p>
            <a:pPr marL="0" indent="0" algn="l" defTabSz="914377" rtl="1" eaLnBrk="1" latinLnBrk="0" hangingPunct="1">
              <a:lnSpc>
                <a:spcPct val="80000"/>
              </a:lnSpc>
              <a:spcBef>
                <a:spcPct val="0"/>
              </a:spcBef>
              <a:buNone/>
            </a:pPr>
            <a:r>
              <a:rPr lang="en-US" dirty="0"/>
              <a:t>Result</a:t>
            </a:r>
          </a:p>
        </p:txBody>
      </p:sp>
      <p:sp>
        <p:nvSpPr>
          <p:cNvPr id="5" name="Slide Number Placeholder 4">
            <a:extLst>
              <a:ext uri="{FF2B5EF4-FFF2-40B4-BE49-F238E27FC236}">
                <a16:creationId xmlns:a16="http://schemas.microsoft.com/office/drawing/2014/main" id="{85098D71-A596-A410-6E04-CAFD080AC193}"/>
              </a:ext>
            </a:extLst>
          </p:cNvPr>
          <p:cNvSpPr>
            <a:spLocks noGrp="1"/>
          </p:cNvSpPr>
          <p:nvPr>
            <p:ph type="sldNum" sz="quarter" idx="18"/>
          </p:nvPr>
        </p:nvSpPr>
        <p:spPr/>
        <p:txBody>
          <a:bodyPr/>
          <a:lstStyle/>
          <a:p>
            <a:fld id="{EF2F7A32-C1EA-4F7E-B0A2-7FCB5BFE90DE}" type="slidenum">
              <a:rPr lang="en-AU" smtClean="0"/>
              <a:pPr/>
              <a:t>31</a:t>
            </a:fld>
            <a:endParaRPr lang="en-AU" dirty="0"/>
          </a:p>
        </p:txBody>
      </p:sp>
      <p:pic>
        <p:nvPicPr>
          <p:cNvPr id="6" name="Picture 5" descr="Output image">
            <a:extLst>
              <a:ext uri="{FF2B5EF4-FFF2-40B4-BE49-F238E27FC236}">
                <a16:creationId xmlns:a16="http://schemas.microsoft.com/office/drawing/2014/main" id="{F3F2E1B3-59F5-37C9-AFCE-F1B1F102C7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8427" y="967815"/>
            <a:ext cx="6481292" cy="5630276"/>
          </a:xfrm>
          <a:prstGeom prst="rect">
            <a:avLst/>
          </a:prstGeom>
          <a:noFill/>
          <a:ln>
            <a:noFill/>
          </a:ln>
        </p:spPr>
      </p:pic>
    </p:spTree>
    <p:extLst>
      <p:ext uri="{BB962C8B-B14F-4D97-AF65-F5344CB8AC3E}">
        <p14:creationId xmlns:p14="http://schemas.microsoft.com/office/powerpoint/2010/main" val="312637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Khobar Corniche in Night | Corniche , Khobar | Alvin Purificacion | Flickr">
            <a:extLst>
              <a:ext uri="{FF2B5EF4-FFF2-40B4-BE49-F238E27FC236}">
                <a16:creationId xmlns:a16="http://schemas.microsoft.com/office/drawing/2014/main" id="{9AC3C8D8-EB0B-9453-80A1-906E868E2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949" b="4781"/>
          <a:stretch/>
        </p:blipFill>
        <p:spPr bwMode="auto">
          <a:xfrm>
            <a:off x="20" y="10"/>
            <a:ext cx="12191980" cy="6857990"/>
          </a:xfrm>
          <a:prstGeom prst="rect">
            <a:avLst/>
          </a:prstGeom>
          <a:solidFill>
            <a:srgbClr val="FFFFFF"/>
          </a:solidFill>
        </p:spPr>
      </p:pic>
      <p:sp>
        <p:nvSpPr>
          <p:cNvPr id="3" name="Slide Number Placeholder 2" hidden="1">
            <a:extLst>
              <a:ext uri="{FF2B5EF4-FFF2-40B4-BE49-F238E27FC236}">
                <a16:creationId xmlns:a16="http://schemas.microsoft.com/office/drawing/2014/main" id="{5800750D-1E0D-D6FF-2BE1-284B320C99F8}"/>
              </a:ext>
            </a:extLst>
          </p:cNvPr>
          <p:cNvSpPr>
            <a:spLocks noGrp="1"/>
          </p:cNvSpPr>
          <p:nvPr>
            <p:ph type="sldNum" sz="quarter" idx="4294967295"/>
          </p:nvPr>
        </p:nvSpPr>
        <p:spPr>
          <a:xfrm>
            <a:off x="11645943" y="6403067"/>
            <a:ext cx="216000" cy="140400"/>
          </a:xfrm>
        </p:spPr>
        <p:txBody>
          <a:bodyPr/>
          <a:lstStyle/>
          <a:p>
            <a:pPr>
              <a:spcAft>
                <a:spcPts val="600"/>
              </a:spcAft>
            </a:pPr>
            <a:fld id="{EF2F7A32-C1EA-4F7E-B0A2-7FCB5BFE90DE}" type="slidenum">
              <a:rPr lang="en-AU" smtClean="0"/>
              <a:pPr>
                <a:spcAft>
                  <a:spcPts val="600"/>
                </a:spcAft>
              </a:pPr>
              <a:t>32</a:t>
            </a:fld>
            <a:endParaRPr lang="en-AU"/>
          </a:p>
        </p:txBody>
      </p:sp>
    </p:spTree>
    <p:extLst>
      <p:ext uri="{BB962C8B-B14F-4D97-AF65-F5344CB8AC3E}">
        <p14:creationId xmlns:p14="http://schemas.microsoft.com/office/powerpoint/2010/main" val="2727969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AEA4B-7A8D-9540-99DB-3A717CC3B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B6230-84AF-E8BC-C249-8ABCF1CD72C9}"/>
              </a:ext>
            </a:extLst>
          </p:cNvPr>
          <p:cNvSpPr>
            <a:spLocks noGrp="1"/>
          </p:cNvSpPr>
          <p:nvPr>
            <p:ph type="title"/>
          </p:nvPr>
        </p:nvSpPr>
        <p:spPr/>
        <p:txBody>
          <a:bodyPr/>
          <a:lstStyle/>
          <a:p>
            <a:pPr marL="0" indent="0" algn="l" defTabSz="914377" rtl="1" eaLnBrk="1" latinLnBrk="0" hangingPunct="1">
              <a:lnSpc>
                <a:spcPct val="80000"/>
              </a:lnSpc>
              <a:spcBef>
                <a:spcPct val="0"/>
              </a:spcBef>
              <a:buNone/>
            </a:pPr>
            <a:r>
              <a:rPr lang="en-US" dirty="0"/>
              <a:t>Future Recommendation</a:t>
            </a:r>
          </a:p>
        </p:txBody>
      </p:sp>
      <p:sp>
        <p:nvSpPr>
          <p:cNvPr id="3" name="Text Placeholder 2">
            <a:extLst>
              <a:ext uri="{FF2B5EF4-FFF2-40B4-BE49-F238E27FC236}">
                <a16:creationId xmlns:a16="http://schemas.microsoft.com/office/drawing/2014/main" id="{83E73348-7E12-E995-028E-5141CDAFA643}"/>
              </a:ext>
            </a:extLst>
          </p:cNvPr>
          <p:cNvSpPr>
            <a:spLocks noGrp="1"/>
          </p:cNvSpPr>
          <p:nvPr>
            <p:ph type="body" sz="quarter" idx="16"/>
          </p:nvPr>
        </p:nvSpPr>
        <p:spPr>
          <a:xfrm>
            <a:off x="336550" y="1023221"/>
            <a:ext cx="11517313" cy="4294187"/>
          </a:xfrm>
        </p:spPr>
        <p:txBody>
          <a:bodyPr/>
          <a:lstStyle/>
          <a:p>
            <a:pPr marL="0" indent="0" algn="just" defTabSz="914377" eaLnBrk="1" latinLnBrk="0" hangingPunct="1">
              <a:lnSpc>
                <a:spcPct val="90000"/>
              </a:lnSpc>
              <a:spcBef>
                <a:spcPts val="800"/>
              </a:spcBef>
              <a:spcAft>
                <a:spcPts val="0"/>
              </a:spcAft>
              <a:buFont typeface="Arial" panose="020B0604020202020204" pitchFamily="34" charset="0"/>
              <a:buNone/>
            </a:pPr>
            <a:r>
              <a:rPr lang="en-US" b="0" dirty="0"/>
              <a:t>Based on the activities conducted, research analysis, and technical evaluations, the project team has identified several key challenges and proposed recommendations to enhance the project's success</a:t>
            </a:r>
            <a:endParaRPr lang="en-SA" b="0" dirty="0"/>
          </a:p>
        </p:txBody>
      </p:sp>
      <p:sp>
        <p:nvSpPr>
          <p:cNvPr id="5" name="Slide Number Placeholder 4">
            <a:extLst>
              <a:ext uri="{FF2B5EF4-FFF2-40B4-BE49-F238E27FC236}">
                <a16:creationId xmlns:a16="http://schemas.microsoft.com/office/drawing/2014/main" id="{9588B1E6-6CC6-DE21-B966-7A7B2C7DF565}"/>
              </a:ext>
            </a:extLst>
          </p:cNvPr>
          <p:cNvSpPr>
            <a:spLocks noGrp="1"/>
          </p:cNvSpPr>
          <p:nvPr>
            <p:ph type="sldNum" sz="quarter" idx="18"/>
          </p:nvPr>
        </p:nvSpPr>
        <p:spPr/>
        <p:txBody>
          <a:bodyPr/>
          <a:lstStyle/>
          <a:p>
            <a:fld id="{EF2F7A32-C1EA-4F7E-B0A2-7FCB5BFE90DE}" type="slidenum">
              <a:rPr lang="en-AU" smtClean="0"/>
              <a:pPr/>
              <a:t>33</a:t>
            </a:fld>
            <a:endParaRPr lang="en-AU" dirty="0"/>
          </a:p>
        </p:txBody>
      </p:sp>
      <p:sp>
        <p:nvSpPr>
          <p:cNvPr id="14" name="TextBox 13">
            <a:extLst>
              <a:ext uri="{FF2B5EF4-FFF2-40B4-BE49-F238E27FC236}">
                <a16:creationId xmlns:a16="http://schemas.microsoft.com/office/drawing/2014/main" id="{516568E8-2A3F-9DC2-2B14-E7FAF18F57E3}"/>
              </a:ext>
            </a:extLst>
          </p:cNvPr>
          <p:cNvSpPr txBox="1"/>
          <p:nvPr/>
        </p:nvSpPr>
        <p:spPr>
          <a:xfrm>
            <a:off x="168689" y="1873983"/>
            <a:ext cx="6094378" cy="2677656"/>
          </a:xfrm>
          <a:prstGeom prst="rect">
            <a:avLst/>
          </a:prstGeom>
          <a:noFill/>
        </p:spPr>
        <p:txBody>
          <a:bodyPr wrap="square">
            <a:spAutoFit/>
          </a:bodyPr>
          <a:lstStyle/>
          <a:p>
            <a:pPr marL="285750" indent="-285750">
              <a:buFont typeface="Arial" panose="020B0604020202020204" pitchFamily="34" charset="0"/>
              <a:buChar char="•"/>
            </a:pPr>
            <a:r>
              <a:rPr lang="en-US" sz="1200" b="1" dirty="0">
                <a:solidFill>
                  <a:schemeClr val="accent1"/>
                </a:solidFill>
              </a:rPr>
              <a:t>Limited Training Data</a:t>
            </a:r>
            <a:r>
              <a:rPr lang="en-US" sz="1200" dirty="0">
                <a:solidFill>
                  <a:schemeClr val="accent1"/>
                </a:solidFill>
              </a:rPr>
              <a:t>:</a:t>
            </a:r>
            <a:br>
              <a:rPr lang="en-US" sz="1200" dirty="0"/>
            </a:br>
            <a:r>
              <a:rPr lang="en-US" sz="1200" dirty="0"/>
              <a:t>The available dataset is small and lacks diversity, limiting model generalization.</a:t>
            </a:r>
          </a:p>
          <a:p>
            <a:pPr marL="285750" indent="-285750">
              <a:buFont typeface="Arial" panose="020B0604020202020204" pitchFamily="34" charset="0"/>
              <a:buChar char="•"/>
            </a:pPr>
            <a:r>
              <a:rPr lang="en-US" sz="1200" b="1" dirty="0">
                <a:solidFill>
                  <a:schemeClr val="accent1"/>
                </a:solidFill>
              </a:rPr>
              <a:t>Geographical Restriction</a:t>
            </a:r>
            <a:r>
              <a:rPr lang="en-US" sz="1200" dirty="0">
                <a:solidFill>
                  <a:schemeClr val="accent1"/>
                </a:solidFill>
              </a:rPr>
              <a:t>:</a:t>
            </a:r>
            <a:br>
              <a:rPr lang="en-US" sz="1200" dirty="0"/>
            </a:br>
            <a:r>
              <a:rPr lang="en-US" sz="1200" dirty="0"/>
              <a:t>All collected data is currently sourced only from Riyadh, which reduces the model’s applicability to other urban settings.</a:t>
            </a:r>
          </a:p>
          <a:p>
            <a:pPr marL="285750" indent="-285750">
              <a:buFont typeface="Arial" panose="020B0604020202020204" pitchFamily="34" charset="0"/>
              <a:buChar char="•"/>
            </a:pPr>
            <a:r>
              <a:rPr lang="en-US" sz="1200" b="1" dirty="0">
                <a:solidFill>
                  <a:schemeClr val="accent1"/>
                </a:solidFill>
              </a:rPr>
              <a:t>Daytime-Only Captures</a:t>
            </a:r>
            <a:r>
              <a:rPr lang="en-US" sz="1200" dirty="0">
                <a:solidFill>
                  <a:schemeClr val="accent1"/>
                </a:solidFill>
              </a:rPr>
              <a:t>:</a:t>
            </a:r>
            <a:br>
              <a:rPr lang="en-US" sz="1200" dirty="0"/>
            </a:br>
            <a:r>
              <a:rPr lang="en-US" sz="1200" dirty="0"/>
              <a:t>All images were collected during daylight hours, missing night-time and low-light variations crucial for real-world urban monitoring.</a:t>
            </a:r>
          </a:p>
          <a:p>
            <a:pPr marL="285750" indent="-285750">
              <a:buFont typeface="Arial" panose="020B0604020202020204" pitchFamily="34" charset="0"/>
              <a:buChar char="•"/>
            </a:pPr>
            <a:r>
              <a:rPr lang="en-US" sz="1200" b="1" dirty="0">
                <a:solidFill>
                  <a:schemeClr val="accent1"/>
                </a:solidFill>
              </a:rPr>
              <a:t>Incomplete Category Coverage</a:t>
            </a:r>
            <a:r>
              <a:rPr lang="en-US" sz="1200" dirty="0">
                <a:solidFill>
                  <a:schemeClr val="accent1"/>
                </a:solidFill>
              </a:rPr>
              <a:t>:</a:t>
            </a:r>
            <a:br>
              <a:rPr lang="en-US" sz="1200" dirty="0"/>
            </a:br>
            <a:r>
              <a:rPr lang="en-US" sz="1200" dirty="0"/>
              <a:t>The existing dataset does not adequately represent all visual pollution classes targeted by the project.</a:t>
            </a:r>
          </a:p>
          <a:p>
            <a:pPr marL="285750" indent="-285750">
              <a:buFont typeface="Arial" panose="020B0604020202020204" pitchFamily="34" charset="0"/>
              <a:buChar char="•"/>
            </a:pPr>
            <a:r>
              <a:rPr lang="en-US" sz="1200" b="1" dirty="0">
                <a:solidFill>
                  <a:schemeClr val="accent1"/>
                </a:solidFill>
              </a:rPr>
              <a:t>Dependence on Single Reference Source</a:t>
            </a:r>
            <a:r>
              <a:rPr lang="en-US" sz="1200" dirty="0">
                <a:solidFill>
                  <a:schemeClr val="accent1"/>
                </a:solidFill>
              </a:rPr>
              <a:t>:</a:t>
            </a:r>
            <a:br>
              <a:rPr lang="en-US" sz="1200" dirty="0"/>
            </a:br>
            <a:r>
              <a:rPr lang="en-US" sz="1200" dirty="0"/>
              <a:t>Data collection and labeling rely heavily on one reference system, increasing the risk of dataset bias.</a:t>
            </a:r>
          </a:p>
        </p:txBody>
      </p:sp>
      <p:pic>
        <p:nvPicPr>
          <p:cNvPr id="18" name="Graphic 17" descr="Arrow: Rotate right with solid fill">
            <a:extLst>
              <a:ext uri="{FF2B5EF4-FFF2-40B4-BE49-F238E27FC236}">
                <a16:creationId xmlns:a16="http://schemas.microsoft.com/office/drawing/2014/main" id="{B1ADA5A3-BCF9-E1DC-855A-3A0262E27F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87111" y="1359219"/>
            <a:ext cx="4903578" cy="4903578"/>
          </a:xfrm>
          <a:prstGeom prst="rect">
            <a:avLst/>
          </a:prstGeom>
        </p:spPr>
      </p:pic>
      <p:sp>
        <p:nvSpPr>
          <p:cNvPr id="16" name="TextBox 15">
            <a:extLst>
              <a:ext uri="{FF2B5EF4-FFF2-40B4-BE49-F238E27FC236}">
                <a16:creationId xmlns:a16="http://schemas.microsoft.com/office/drawing/2014/main" id="{158D51A4-A896-76DD-147D-D83A1AB4D34F}"/>
              </a:ext>
            </a:extLst>
          </p:cNvPr>
          <p:cNvSpPr txBox="1"/>
          <p:nvPr/>
        </p:nvSpPr>
        <p:spPr>
          <a:xfrm>
            <a:off x="6095206" y="4094743"/>
            <a:ext cx="6094378" cy="2308324"/>
          </a:xfrm>
          <a:prstGeom prst="rect">
            <a:avLst/>
          </a:prstGeom>
          <a:noFill/>
        </p:spPr>
        <p:txBody>
          <a:bodyPr wrap="square">
            <a:spAutoFit/>
          </a:bodyPr>
          <a:lstStyle/>
          <a:p>
            <a:pPr marL="171450" indent="-171450">
              <a:buFont typeface="Arial" panose="020B0604020202020204" pitchFamily="34" charset="0"/>
              <a:buChar char="•"/>
            </a:pPr>
            <a:r>
              <a:rPr lang="en-US" sz="1200" b="1" dirty="0">
                <a:solidFill>
                  <a:schemeClr val="accent6"/>
                </a:solidFill>
              </a:rPr>
              <a:t>Autonomous Data Collection</a:t>
            </a:r>
            <a:r>
              <a:rPr lang="en-US" sz="1200" dirty="0">
                <a:solidFill>
                  <a:schemeClr val="accent6"/>
                </a:solidFill>
              </a:rPr>
              <a:t>:</a:t>
            </a:r>
            <a:br>
              <a:rPr lang="en-US" sz="1200" dirty="0"/>
            </a:br>
            <a:r>
              <a:rPr lang="en-US" sz="1200" dirty="0"/>
              <a:t>Deploy autonomous vehicles equipped with cameras to systematically capture images across varied environments, times, and weather conditions.</a:t>
            </a:r>
          </a:p>
          <a:p>
            <a:pPr marL="171450" indent="-171450">
              <a:buFont typeface="Arial" panose="020B0604020202020204" pitchFamily="34" charset="0"/>
              <a:buChar char="•"/>
            </a:pPr>
            <a:r>
              <a:rPr lang="en-US" sz="1200" b="1" dirty="0">
                <a:solidFill>
                  <a:schemeClr val="accent6"/>
                </a:solidFill>
              </a:rPr>
              <a:t>Expand to All Cities</a:t>
            </a:r>
            <a:r>
              <a:rPr lang="en-US" sz="1200" dirty="0">
                <a:solidFill>
                  <a:schemeClr val="accent6"/>
                </a:solidFill>
              </a:rPr>
              <a:t>:</a:t>
            </a:r>
            <a:br>
              <a:rPr lang="en-US" sz="1200" dirty="0"/>
            </a:br>
            <a:r>
              <a:rPr lang="en-US" sz="1200" dirty="0"/>
              <a:t>Broaden the data collection campaign to include diverse regions and cities for greater geographic variability and model robustness.</a:t>
            </a:r>
          </a:p>
          <a:p>
            <a:pPr marL="171450" indent="-171450">
              <a:buFont typeface="Arial" panose="020B0604020202020204" pitchFamily="34" charset="0"/>
              <a:buChar char="•"/>
            </a:pPr>
            <a:r>
              <a:rPr lang="en-US" sz="1200" b="1" dirty="0">
                <a:solidFill>
                  <a:schemeClr val="accent6"/>
                </a:solidFill>
              </a:rPr>
              <a:t>Citizen Integration</a:t>
            </a:r>
            <a:r>
              <a:rPr lang="en-US" sz="1200" dirty="0">
                <a:solidFill>
                  <a:schemeClr val="accent6"/>
                </a:solidFill>
              </a:rPr>
              <a:t>:</a:t>
            </a:r>
            <a:br>
              <a:rPr lang="en-US" sz="1200" dirty="0"/>
            </a:br>
            <a:r>
              <a:rPr lang="en-US" sz="1200" dirty="0"/>
              <a:t>Integrate existing citizen applications to crowdsource images, along with geolocation metadata, to enhance dataset size and diversity.</a:t>
            </a:r>
          </a:p>
          <a:p>
            <a:pPr marL="171450" indent="-171450">
              <a:buFont typeface="Arial" panose="020B0604020202020204" pitchFamily="34" charset="0"/>
              <a:buChar char="•"/>
            </a:pPr>
            <a:r>
              <a:rPr lang="en-US" sz="1200" b="1" dirty="0">
                <a:solidFill>
                  <a:schemeClr val="accent6"/>
                </a:solidFill>
              </a:rPr>
              <a:t>Stakeholder Collaboration</a:t>
            </a:r>
            <a:r>
              <a:rPr lang="en-US" sz="1200" dirty="0">
                <a:solidFill>
                  <a:schemeClr val="accent6"/>
                </a:solidFill>
              </a:rPr>
              <a:t>:</a:t>
            </a:r>
            <a:br>
              <a:rPr lang="en-US" sz="1200" dirty="0"/>
            </a:br>
            <a:r>
              <a:rPr lang="en-US" sz="1200" dirty="0"/>
              <a:t>Engage with urban management stakeholders to ensure faster issue identification, resolution feedback, and iterative model improvement.</a:t>
            </a:r>
          </a:p>
        </p:txBody>
      </p:sp>
    </p:spTree>
    <p:extLst>
      <p:ext uri="{BB962C8B-B14F-4D97-AF65-F5344CB8AC3E}">
        <p14:creationId xmlns:p14="http://schemas.microsoft.com/office/powerpoint/2010/main" val="309747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5905-7C73-D5B6-DE21-3D73587431AA}"/>
              </a:ext>
            </a:extLst>
          </p:cNvPr>
          <p:cNvSpPr>
            <a:spLocks noGrp="1"/>
          </p:cNvSpPr>
          <p:nvPr>
            <p:ph type="title"/>
          </p:nvPr>
        </p:nvSpPr>
        <p:spPr/>
        <p:txBody>
          <a:bodyPr>
            <a:noAutofit/>
          </a:bodyPr>
          <a:lstStyle/>
          <a:p>
            <a:r>
              <a:rPr lang="en-US" sz="2800" dirty="0"/>
              <a:t>make it easier for cities to keep track of what's going on, and hopefully, make things a bit nicer for everyone.</a:t>
            </a:r>
            <a:endParaRPr lang="en-SA" sz="2800" dirty="0"/>
          </a:p>
        </p:txBody>
      </p:sp>
    </p:spTree>
    <p:extLst>
      <p:ext uri="{BB962C8B-B14F-4D97-AF65-F5344CB8AC3E}">
        <p14:creationId xmlns:p14="http://schemas.microsoft.com/office/powerpoint/2010/main" val="96660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a:extLst>
              <a:ext uri="{FF2B5EF4-FFF2-40B4-BE49-F238E27FC236}">
                <a16:creationId xmlns:a16="http://schemas.microsoft.com/office/drawing/2014/main" id="{7D19F77C-951D-0767-EF45-F880FB9C6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103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6FDDF-368E-4F31-BB41-2F7964D9B1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DE9EB3-D62C-C6B2-DDBC-4AF36479926D}"/>
              </a:ext>
            </a:extLst>
          </p:cNvPr>
          <p:cNvSpPr>
            <a:spLocks noGrp="1"/>
          </p:cNvSpPr>
          <p:nvPr>
            <p:ph type="title"/>
          </p:nvPr>
        </p:nvSpPr>
        <p:spPr/>
        <p:txBody>
          <a:bodyPr/>
          <a:lstStyle/>
          <a:p>
            <a:pPr marL="0" indent="0" algn="l" defTabSz="914377" rtl="1" eaLnBrk="1" latinLnBrk="0" hangingPunct="1">
              <a:lnSpc>
                <a:spcPct val="80000"/>
              </a:lnSpc>
              <a:spcBef>
                <a:spcPct val="0"/>
              </a:spcBef>
              <a:buNone/>
            </a:pPr>
            <a:r>
              <a:rPr lang="en-US" dirty="0"/>
              <a:t>Agenda</a:t>
            </a:r>
          </a:p>
        </p:txBody>
      </p:sp>
      <p:sp>
        <p:nvSpPr>
          <p:cNvPr id="7" name="Text Placeholder 6">
            <a:extLst>
              <a:ext uri="{FF2B5EF4-FFF2-40B4-BE49-F238E27FC236}">
                <a16:creationId xmlns:a16="http://schemas.microsoft.com/office/drawing/2014/main" id="{3E4BD17D-A165-4D93-3391-31E932C0742E}"/>
              </a:ext>
            </a:extLst>
          </p:cNvPr>
          <p:cNvSpPr>
            <a:spLocks noGrp="1"/>
          </p:cNvSpPr>
          <p:nvPr>
            <p:ph type="body" sz="quarter" idx="16"/>
          </p:nvPr>
        </p:nvSpPr>
        <p:spPr>
          <a:xfrm>
            <a:off x="344630" y="1281906"/>
            <a:ext cx="11517313" cy="4294187"/>
          </a:xfrm>
        </p:spPr>
        <p:txBody>
          <a:bodyPr/>
          <a:lstStyle/>
          <a:p>
            <a:pPr marL="285750" lvl="1" indent="-285750" algn="just">
              <a:buFont typeface="Arial" panose="020B0604020202020204" pitchFamily="34" charset="0"/>
              <a:buChar char="•"/>
            </a:pPr>
            <a:r>
              <a:rPr lang="en-US" b="1" dirty="0">
                <a:solidFill>
                  <a:schemeClr val="accent1"/>
                </a:solidFill>
              </a:rPr>
              <a:t>Quality of Life </a:t>
            </a:r>
            <a:r>
              <a:rPr lang="en-US" dirty="0"/>
              <a:t>as one of </a:t>
            </a:r>
            <a:r>
              <a:rPr lang="en-US" b="1" dirty="0">
                <a:solidFill>
                  <a:schemeClr val="accent1"/>
                </a:solidFill>
              </a:rPr>
              <a:t>Vision 2030 </a:t>
            </a:r>
            <a:r>
              <a:rPr lang="en-US" dirty="0"/>
              <a:t>Programs</a:t>
            </a:r>
          </a:p>
          <a:p>
            <a:pPr marL="285750" lvl="1" indent="-285750" algn="just">
              <a:buFont typeface="Arial" panose="020B0604020202020204" pitchFamily="34" charset="0"/>
              <a:buChar char="•"/>
            </a:pPr>
            <a:r>
              <a:rPr lang="en-US" dirty="0"/>
              <a:t>Urban Design Sector</a:t>
            </a:r>
          </a:p>
          <a:p>
            <a:pPr marL="285750" lvl="1" indent="-285750" algn="just">
              <a:buFont typeface="Arial" panose="020B0604020202020204" pitchFamily="34" charset="0"/>
              <a:buChar char="•"/>
            </a:pPr>
            <a:r>
              <a:rPr lang="en-US" b="1" dirty="0">
                <a:solidFill>
                  <a:schemeClr val="accent1"/>
                </a:solidFill>
              </a:rPr>
              <a:t>Visual Pollution</a:t>
            </a:r>
          </a:p>
          <a:p>
            <a:pPr marL="285750" lvl="1" indent="-285750" algn="just">
              <a:buFont typeface="Arial" panose="020B0604020202020204" pitchFamily="34" charset="0"/>
              <a:buChar char="•"/>
            </a:pPr>
            <a:r>
              <a:rPr lang="en-US" dirty="0"/>
              <a:t>Proposed Solution</a:t>
            </a:r>
          </a:p>
          <a:p>
            <a:pPr marL="466725" lvl="2" indent="-285750" algn="just"/>
            <a:r>
              <a:rPr lang="en-US" b="1" dirty="0">
                <a:solidFill>
                  <a:schemeClr val="accent1"/>
                </a:solidFill>
              </a:rPr>
              <a:t>Deep Learning </a:t>
            </a:r>
            <a:r>
              <a:rPr lang="en-US" dirty="0"/>
              <a:t>and </a:t>
            </a:r>
            <a:r>
              <a:rPr lang="en-US" b="1" dirty="0">
                <a:solidFill>
                  <a:schemeClr val="accent1"/>
                </a:solidFill>
              </a:rPr>
              <a:t>Computer Vision </a:t>
            </a:r>
            <a:r>
              <a:rPr lang="en-US" dirty="0"/>
              <a:t>Image Detection Model</a:t>
            </a:r>
          </a:p>
          <a:p>
            <a:pPr marL="466725" lvl="2" indent="-285750" algn="just"/>
            <a:r>
              <a:rPr lang="en-US" dirty="0"/>
              <a:t>Dataset Preprocessing</a:t>
            </a:r>
          </a:p>
          <a:p>
            <a:pPr marL="466725" lvl="2" indent="-285750" algn="just"/>
            <a:r>
              <a:rPr lang="en-US" b="1" dirty="0">
                <a:solidFill>
                  <a:schemeClr val="accent6"/>
                </a:solidFill>
              </a:rPr>
              <a:t>Enhancement</a:t>
            </a:r>
          </a:p>
          <a:p>
            <a:pPr marL="466725" lvl="2" indent="-285750" algn="just"/>
            <a:r>
              <a:rPr lang="en-US" b="1" dirty="0">
                <a:solidFill>
                  <a:schemeClr val="accent1"/>
                </a:solidFill>
              </a:rPr>
              <a:t>Result</a:t>
            </a:r>
            <a:endParaRPr lang="en-US" dirty="0"/>
          </a:p>
          <a:p>
            <a:pPr marL="466725" lvl="2" indent="-285750" algn="just"/>
            <a:r>
              <a:rPr lang="en-US" dirty="0"/>
              <a:t>Future </a:t>
            </a:r>
            <a:r>
              <a:rPr lang="en-US" b="1" dirty="0">
                <a:solidFill>
                  <a:schemeClr val="accent1"/>
                </a:solidFill>
              </a:rPr>
              <a:t>Recommendations</a:t>
            </a:r>
          </a:p>
          <a:p>
            <a:pPr marL="285750" lvl="1" indent="-285750" algn="just">
              <a:buFont typeface="Arial" panose="020B0604020202020204" pitchFamily="34" charset="0"/>
              <a:buChar char="•"/>
            </a:pPr>
            <a:endParaRPr lang="en-US" dirty="0"/>
          </a:p>
          <a:p>
            <a:pPr marL="285750" lvl="1" indent="-285750" algn="just">
              <a:buFont typeface="Arial" panose="020B0604020202020204" pitchFamily="34" charset="0"/>
              <a:buChar char="•"/>
            </a:pPr>
            <a:endParaRPr lang="en-US" dirty="0"/>
          </a:p>
          <a:p>
            <a:pPr marL="285750" lvl="1" indent="-285750" algn="just">
              <a:buFont typeface="Arial" panose="020B0604020202020204" pitchFamily="34" charset="0"/>
              <a:buChar char="•"/>
            </a:pPr>
            <a:endParaRPr lang="pt-BR" dirty="0"/>
          </a:p>
        </p:txBody>
      </p:sp>
      <p:sp>
        <p:nvSpPr>
          <p:cNvPr id="11" name="Slide Number Placeholder 10">
            <a:extLst>
              <a:ext uri="{FF2B5EF4-FFF2-40B4-BE49-F238E27FC236}">
                <a16:creationId xmlns:a16="http://schemas.microsoft.com/office/drawing/2014/main" id="{9F4248FF-9A46-6E4A-01F1-34196CCC2568}"/>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00ED-CB1B-4EBC-A0D2-2190AF4D8872}" type="slidenum">
              <a:rPr kumimoji="0" lang="en-GB" sz="800" b="0" i="0" u="none" strike="noStrike" kern="1200" cap="none" spc="0" normalizeH="0" baseline="0" noProof="0" smtClean="0">
                <a:ln>
                  <a:noFill/>
                </a:ln>
                <a:solidFill>
                  <a:srgbClr val="000000">
                    <a:alpha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800" b="0" i="0" u="none" strike="noStrike" kern="1200" cap="none" spc="0" normalizeH="0" baseline="0" noProof="0">
              <a:ln>
                <a:noFill/>
              </a:ln>
              <a:solidFill>
                <a:srgbClr val="000000">
                  <a:alpha val="50000"/>
                </a:srgbClr>
              </a:solidFill>
              <a:effectLst/>
              <a:uLnTx/>
              <a:uFillTx/>
              <a:latin typeface="Arial"/>
              <a:ea typeface="+mn-ea"/>
              <a:cs typeface="+mn-cs"/>
            </a:endParaRPr>
          </a:p>
        </p:txBody>
      </p:sp>
    </p:spTree>
    <p:extLst>
      <p:ext uri="{BB962C8B-B14F-4D97-AF65-F5344CB8AC3E}">
        <p14:creationId xmlns:p14="http://schemas.microsoft.com/office/powerpoint/2010/main" val="175204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Better Hiring Process, A Better KSA 2030 Vision">
            <a:extLst>
              <a:ext uri="{FF2B5EF4-FFF2-40B4-BE49-F238E27FC236}">
                <a16:creationId xmlns:a16="http://schemas.microsoft.com/office/drawing/2014/main" id="{07B371D4-8E52-51D1-51D5-A4ED3E090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2" name="Footer Placeholder 1">
            <a:extLst>
              <a:ext uri="{FF2B5EF4-FFF2-40B4-BE49-F238E27FC236}">
                <a16:creationId xmlns:a16="http://schemas.microsoft.com/office/drawing/2014/main" id="{D69CC664-BE94-3196-4DBF-004444CA1F97}"/>
              </a:ext>
            </a:extLst>
          </p:cNvPr>
          <p:cNvSpPr>
            <a:spLocks noGrp="1"/>
          </p:cNvSpPr>
          <p:nvPr>
            <p:ph type="ftr" sz="quarter" idx="4294967295"/>
          </p:nvPr>
        </p:nvSpPr>
        <p:spPr>
          <a:xfrm>
            <a:off x="7421924" y="6403067"/>
            <a:ext cx="4114800" cy="140400"/>
          </a:xfrm>
        </p:spPr>
        <p:txBody>
          <a:bodyPr/>
          <a:lstStyle/>
          <a:p>
            <a:pPr>
              <a:spcAft>
                <a:spcPts val="600"/>
              </a:spcAft>
            </a:pPr>
            <a:r>
              <a:rPr lang="en-US"/>
              <a:t>Copyright © 2018 Accenture. All rights reserved.</a:t>
            </a:r>
            <a:endParaRPr lang="en-GB"/>
          </a:p>
        </p:txBody>
      </p:sp>
      <p:sp>
        <p:nvSpPr>
          <p:cNvPr id="3" name="Slide Number Placeholder 2" hidden="1">
            <a:extLst>
              <a:ext uri="{FF2B5EF4-FFF2-40B4-BE49-F238E27FC236}">
                <a16:creationId xmlns:a16="http://schemas.microsoft.com/office/drawing/2014/main" id="{EB0A9E4E-F08F-B713-E3D8-4E682988F220}"/>
              </a:ext>
            </a:extLst>
          </p:cNvPr>
          <p:cNvSpPr>
            <a:spLocks noGrp="1"/>
          </p:cNvSpPr>
          <p:nvPr>
            <p:ph type="sldNum" sz="quarter" idx="4294967295"/>
          </p:nvPr>
        </p:nvSpPr>
        <p:spPr>
          <a:xfrm>
            <a:off x="11645943" y="6403067"/>
            <a:ext cx="216000" cy="140400"/>
          </a:xfrm>
        </p:spPr>
        <p:txBody>
          <a:bodyPr/>
          <a:lstStyle/>
          <a:p>
            <a:pPr>
              <a:spcAft>
                <a:spcPts val="600"/>
              </a:spcAft>
            </a:pPr>
            <a:fld id="{EF2F7A32-C1EA-4F7E-B0A2-7FCB5BFE90DE}" type="slidenum">
              <a:rPr lang="en-AU" smtClean="0"/>
              <a:pPr>
                <a:spcAft>
                  <a:spcPts val="600"/>
                </a:spcAft>
              </a:pPr>
              <a:t>6</a:t>
            </a:fld>
            <a:endParaRPr lang="en-AU"/>
          </a:p>
        </p:txBody>
      </p:sp>
    </p:spTree>
    <p:extLst>
      <p:ext uri="{BB962C8B-B14F-4D97-AF65-F5344CB8AC3E}">
        <p14:creationId xmlns:p14="http://schemas.microsoft.com/office/powerpoint/2010/main" val="269750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BE94C-49C8-6CEB-FCAD-994D06FFBD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9F50DA-FDC3-9D3F-2F74-C867CCC15126}"/>
              </a:ext>
            </a:extLst>
          </p:cNvPr>
          <p:cNvSpPr>
            <a:spLocks noGrp="1"/>
          </p:cNvSpPr>
          <p:nvPr>
            <p:ph type="title"/>
          </p:nvPr>
        </p:nvSpPr>
        <p:spPr/>
        <p:txBody>
          <a:bodyPr/>
          <a:lstStyle/>
          <a:p>
            <a:r>
              <a:rPr lang="en-US" dirty="0"/>
              <a:t>Quality of Life as one of Vision 2030 Programs</a:t>
            </a:r>
            <a:br>
              <a:rPr lang="en-US" dirty="0"/>
            </a:br>
            <a:endParaRPr lang="en-US" dirty="0"/>
          </a:p>
        </p:txBody>
      </p:sp>
      <p:sp>
        <p:nvSpPr>
          <p:cNvPr id="11" name="Slide Number Placeholder 10">
            <a:extLst>
              <a:ext uri="{FF2B5EF4-FFF2-40B4-BE49-F238E27FC236}">
                <a16:creationId xmlns:a16="http://schemas.microsoft.com/office/drawing/2014/main" id="{DBBDB491-3DBC-38A2-0445-33A8F0B2D6BA}"/>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00ED-CB1B-4EBC-A0D2-2190AF4D8872}" type="slidenum">
              <a:rPr kumimoji="0" lang="en-GB" sz="800" b="0" i="0" u="none" strike="noStrike" kern="1200" cap="none" spc="0" normalizeH="0" baseline="0" noProof="0" smtClean="0">
                <a:ln>
                  <a:noFill/>
                </a:ln>
                <a:solidFill>
                  <a:srgbClr val="000000">
                    <a:alpha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800" b="0" i="0" u="none" strike="noStrike" kern="1200" cap="none" spc="0" normalizeH="0" baseline="0" noProof="0">
              <a:ln>
                <a:noFill/>
              </a:ln>
              <a:solidFill>
                <a:srgbClr val="000000">
                  <a:alpha val="50000"/>
                </a:srgbClr>
              </a:solidFill>
              <a:effectLst/>
              <a:uLnTx/>
              <a:uFillTx/>
              <a:latin typeface="Arial"/>
              <a:ea typeface="+mn-ea"/>
              <a:cs typeface="+mn-cs"/>
            </a:endParaRPr>
          </a:p>
        </p:txBody>
      </p:sp>
      <p:sp>
        <p:nvSpPr>
          <p:cNvPr id="10" name="Rounded Rectangle 4">
            <a:extLst>
              <a:ext uri="{FF2B5EF4-FFF2-40B4-BE49-F238E27FC236}">
                <a16:creationId xmlns:a16="http://schemas.microsoft.com/office/drawing/2014/main" id="{7C517913-2467-E495-DD0E-AB795846E36B}"/>
              </a:ext>
            </a:extLst>
          </p:cNvPr>
          <p:cNvSpPr txBox="1"/>
          <p:nvPr/>
        </p:nvSpPr>
        <p:spPr>
          <a:xfrm>
            <a:off x="5500052" y="1422357"/>
            <a:ext cx="6315783" cy="38982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US" sz="1400" b="0" i="0" kern="1200" dirty="0"/>
              <a:t>Conserve &amp; promote the National, Arab, and Islamic heritage of the Kingdom</a:t>
            </a:r>
            <a:endParaRPr lang="en-US" sz="1400" kern="1200" dirty="0"/>
          </a:p>
        </p:txBody>
      </p:sp>
      <p:sp>
        <p:nvSpPr>
          <p:cNvPr id="14" name="Rounded Rectangle 4">
            <a:extLst>
              <a:ext uri="{FF2B5EF4-FFF2-40B4-BE49-F238E27FC236}">
                <a16:creationId xmlns:a16="http://schemas.microsoft.com/office/drawing/2014/main" id="{BD32293A-A8BF-0A44-B938-6B3598C2C035}"/>
              </a:ext>
            </a:extLst>
          </p:cNvPr>
          <p:cNvSpPr txBox="1"/>
          <p:nvPr/>
        </p:nvSpPr>
        <p:spPr>
          <a:xfrm>
            <a:off x="5500052" y="1946192"/>
            <a:ext cx="6315783" cy="38982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0960" tIns="60960" rIns="60960" bIns="60960" numCol="1" spcCol="1270" anchor="ctr" anchorCtr="0">
            <a:noAutofit/>
          </a:bodyPr>
          <a:lstStyle/>
          <a:p>
            <a:pPr algn="l"/>
            <a:r>
              <a:rPr lang="en-US" sz="1400" b="0" i="0" dirty="0">
                <a:effectLst/>
              </a:rPr>
              <a:t>Increase public participation in sports and athletic activities</a:t>
            </a:r>
          </a:p>
        </p:txBody>
      </p:sp>
      <p:sp>
        <p:nvSpPr>
          <p:cNvPr id="17" name="Rounded Rectangle 4">
            <a:extLst>
              <a:ext uri="{FF2B5EF4-FFF2-40B4-BE49-F238E27FC236}">
                <a16:creationId xmlns:a16="http://schemas.microsoft.com/office/drawing/2014/main" id="{FB94E3D5-A36C-2885-16FD-FFBE8C12B267}"/>
              </a:ext>
            </a:extLst>
          </p:cNvPr>
          <p:cNvSpPr txBox="1"/>
          <p:nvPr/>
        </p:nvSpPr>
        <p:spPr>
          <a:xfrm>
            <a:off x="5500052" y="2479472"/>
            <a:ext cx="6315783" cy="38982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0960" tIns="60960" rIns="60960" bIns="60960" numCol="1" spcCol="1270" anchor="ctr" anchorCtr="0">
            <a:noAutofit/>
          </a:bodyPr>
          <a:lstStyle/>
          <a:p>
            <a:pPr algn="l"/>
            <a:r>
              <a:rPr lang="en-US" sz="1400" b="0" i="0" dirty="0">
                <a:effectLst/>
              </a:rPr>
              <a:t>Reach regional &amp; global excellence in selected professional sport</a:t>
            </a:r>
          </a:p>
        </p:txBody>
      </p:sp>
      <p:sp>
        <p:nvSpPr>
          <p:cNvPr id="20" name="Rounded Rectangle 4">
            <a:extLst>
              <a:ext uri="{FF2B5EF4-FFF2-40B4-BE49-F238E27FC236}">
                <a16:creationId xmlns:a16="http://schemas.microsoft.com/office/drawing/2014/main" id="{1BC3FF8C-9E33-B377-5DEB-6A373091ABFF}"/>
              </a:ext>
            </a:extLst>
          </p:cNvPr>
          <p:cNvSpPr txBox="1"/>
          <p:nvPr/>
        </p:nvSpPr>
        <p:spPr>
          <a:xfrm>
            <a:off x="5500052" y="3003307"/>
            <a:ext cx="6315783" cy="38982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US" sz="1400" b="0" i="0" dirty="0">
                <a:effectLst/>
              </a:rPr>
              <a:t>Improve the quality of services provided in Saudi cities</a:t>
            </a:r>
            <a:endParaRPr lang="en-US" sz="1400" kern="1200" dirty="0"/>
          </a:p>
        </p:txBody>
      </p:sp>
      <p:grpSp>
        <p:nvGrpSpPr>
          <p:cNvPr id="21" name="Group 20">
            <a:extLst>
              <a:ext uri="{FF2B5EF4-FFF2-40B4-BE49-F238E27FC236}">
                <a16:creationId xmlns:a16="http://schemas.microsoft.com/office/drawing/2014/main" id="{120859F4-6B03-24AE-3A82-6386AB564632}"/>
              </a:ext>
            </a:extLst>
          </p:cNvPr>
          <p:cNvGrpSpPr>
            <a:grpSpLocks/>
          </p:cNvGrpSpPr>
          <p:nvPr/>
        </p:nvGrpSpPr>
        <p:grpSpPr>
          <a:xfrm>
            <a:off x="5453943" y="3519344"/>
            <a:ext cx="6408000" cy="432000"/>
            <a:chOff x="0" y="451413"/>
            <a:chExt cx="8128000" cy="1198080"/>
          </a:xfrm>
        </p:grpSpPr>
        <p:sp>
          <p:nvSpPr>
            <p:cNvPr id="22" name="Rounded Rectangle 21">
              <a:extLst>
                <a:ext uri="{FF2B5EF4-FFF2-40B4-BE49-F238E27FC236}">
                  <a16:creationId xmlns:a16="http://schemas.microsoft.com/office/drawing/2014/main" id="{FC485CF8-4679-C296-625E-09442A7F3B1B}"/>
                </a:ext>
              </a:extLst>
            </p:cNvPr>
            <p:cNvSpPr/>
            <p:nvPr/>
          </p:nvSpPr>
          <p:spPr>
            <a:xfrm>
              <a:off x="0" y="451413"/>
              <a:ext cx="8128000"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SA" sz="1600"/>
            </a:p>
          </p:txBody>
        </p:sp>
        <p:sp>
          <p:nvSpPr>
            <p:cNvPr id="23" name="Rounded Rectangle 4">
              <a:extLst>
                <a:ext uri="{FF2B5EF4-FFF2-40B4-BE49-F238E27FC236}">
                  <a16:creationId xmlns:a16="http://schemas.microsoft.com/office/drawing/2014/main" id="{7924CCC9-D45D-8D3E-217B-C4BCE470B442}"/>
                </a:ext>
              </a:extLst>
            </p:cNvPr>
            <p:cNvSpPr txBox="1"/>
            <p:nvPr/>
          </p:nvSpPr>
          <p:spPr>
            <a:xfrm>
              <a:off x="58485" y="509898"/>
              <a:ext cx="8011030" cy="10811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l"/>
              <a:r>
                <a:rPr lang="en-US" sz="1400" b="0" i="0" dirty="0">
                  <a:effectLst/>
                </a:rPr>
                <a:t>Improve the urban landscape in Saudi cities</a:t>
              </a:r>
            </a:p>
          </p:txBody>
        </p:sp>
      </p:grpSp>
      <p:sp>
        <p:nvSpPr>
          <p:cNvPr id="26" name="Rounded Rectangle 4">
            <a:extLst>
              <a:ext uri="{FF2B5EF4-FFF2-40B4-BE49-F238E27FC236}">
                <a16:creationId xmlns:a16="http://schemas.microsoft.com/office/drawing/2014/main" id="{F49633BA-2B8D-7432-0A42-AC5E01D74C74}"/>
              </a:ext>
            </a:extLst>
          </p:cNvPr>
          <p:cNvSpPr txBox="1"/>
          <p:nvPr/>
        </p:nvSpPr>
        <p:spPr>
          <a:xfrm>
            <a:off x="5500052" y="4064267"/>
            <a:ext cx="6315783" cy="38982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0960" tIns="60960" rIns="60960" bIns="60960" numCol="1" spcCol="1270" anchor="ctr" anchorCtr="0">
            <a:noAutofit/>
          </a:bodyPr>
          <a:lstStyle/>
          <a:p>
            <a:pPr algn="l"/>
            <a:r>
              <a:rPr lang="en-US" sz="1400" b="0" i="0" dirty="0">
                <a:effectLst/>
              </a:rPr>
              <a:t>Enhance the nation’s immunity towards drug abuse</a:t>
            </a:r>
          </a:p>
        </p:txBody>
      </p:sp>
      <p:sp>
        <p:nvSpPr>
          <p:cNvPr id="35" name="Rounded Rectangle 4">
            <a:extLst>
              <a:ext uri="{FF2B5EF4-FFF2-40B4-BE49-F238E27FC236}">
                <a16:creationId xmlns:a16="http://schemas.microsoft.com/office/drawing/2014/main" id="{9AB95638-B4E7-188C-3DF2-A9282CBBBC06}"/>
              </a:ext>
            </a:extLst>
          </p:cNvPr>
          <p:cNvSpPr txBox="1"/>
          <p:nvPr/>
        </p:nvSpPr>
        <p:spPr>
          <a:xfrm>
            <a:off x="5495136" y="4593260"/>
            <a:ext cx="6315783" cy="38982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0960" tIns="60960" rIns="60960" bIns="60960" numCol="1" spcCol="1270" anchor="ctr" anchorCtr="0">
            <a:noAutofit/>
          </a:bodyPr>
          <a:lstStyle/>
          <a:p>
            <a:pPr algn="l"/>
            <a:r>
              <a:rPr lang="en-US" sz="1400" b="0" i="0" dirty="0">
                <a:effectLst/>
              </a:rPr>
              <a:t>Develop &amp; diversify entertainment opportunities to meet the population’s needs</a:t>
            </a:r>
          </a:p>
        </p:txBody>
      </p:sp>
      <p:sp>
        <p:nvSpPr>
          <p:cNvPr id="38" name="Rounded Rectangle 4">
            <a:extLst>
              <a:ext uri="{FF2B5EF4-FFF2-40B4-BE49-F238E27FC236}">
                <a16:creationId xmlns:a16="http://schemas.microsoft.com/office/drawing/2014/main" id="{8B8024B6-0500-BD02-F9CB-DF665B31F231}"/>
              </a:ext>
            </a:extLst>
          </p:cNvPr>
          <p:cNvSpPr txBox="1"/>
          <p:nvPr/>
        </p:nvSpPr>
        <p:spPr>
          <a:xfrm>
            <a:off x="5495136" y="5117095"/>
            <a:ext cx="6315783" cy="38982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0960" tIns="60960" rIns="60960" bIns="60960" numCol="1" spcCol="1270" anchor="ctr" anchorCtr="0">
            <a:noAutofit/>
          </a:bodyPr>
          <a:lstStyle/>
          <a:p>
            <a:pPr algn="l"/>
            <a:r>
              <a:rPr lang="en-US" sz="1400" b="0" i="0" dirty="0">
                <a:effectLst/>
              </a:rPr>
              <a:t>Grow Saudi contribution to arts &amp; culture</a:t>
            </a:r>
          </a:p>
        </p:txBody>
      </p:sp>
      <p:sp>
        <p:nvSpPr>
          <p:cNvPr id="41" name="Rounded Rectangle 4">
            <a:extLst>
              <a:ext uri="{FF2B5EF4-FFF2-40B4-BE49-F238E27FC236}">
                <a16:creationId xmlns:a16="http://schemas.microsoft.com/office/drawing/2014/main" id="{5309423D-5C36-1570-3DA0-153536BEE049}"/>
              </a:ext>
            </a:extLst>
          </p:cNvPr>
          <p:cNvSpPr txBox="1"/>
          <p:nvPr/>
        </p:nvSpPr>
        <p:spPr>
          <a:xfrm>
            <a:off x="5500052" y="5650375"/>
            <a:ext cx="6315783" cy="38982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0960" tIns="60960" rIns="60960" bIns="60960" numCol="1" spcCol="1270" anchor="ctr" anchorCtr="0">
            <a:noAutofit/>
          </a:bodyPr>
          <a:lstStyle/>
          <a:p>
            <a:pPr algn="l"/>
            <a:r>
              <a:rPr lang="en-US" sz="1400" b="0" i="0" dirty="0">
                <a:effectLst/>
              </a:rPr>
              <a:t>Enable the development of the tourism sector</a:t>
            </a:r>
          </a:p>
        </p:txBody>
      </p:sp>
      <p:sp>
        <p:nvSpPr>
          <p:cNvPr id="44" name="Rounded Rectangle 4">
            <a:extLst>
              <a:ext uri="{FF2B5EF4-FFF2-40B4-BE49-F238E27FC236}">
                <a16:creationId xmlns:a16="http://schemas.microsoft.com/office/drawing/2014/main" id="{BDC70616-995A-051A-D67D-1930D7E6C94A}"/>
              </a:ext>
            </a:extLst>
          </p:cNvPr>
          <p:cNvSpPr txBox="1"/>
          <p:nvPr/>
        </p:nvSpPr>
        <p:spPr>
          <a:xfrm>
            <a:off x="5500052" y="6174210"/>
            <a:ext cx="6315783" cy="38982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60960" tIns="60960" rIns="60960" bIns="60960" numCol="1" spcCol="1270" anchor="ctr" anchorCtr="0">
            <a:noAutofit/>
          </a:bodyPr>
          <a:lstStyle/>
          <a:p>
            <a:pPr algn="l"/>
            <a:r>
              <a:rPr lang="en-US" sz="1400" b="0" i="0" dirty="0">
                <a:effectLst/>
              </a:rPr>
              <a:t>Improve living conditions for expats</a:t>
            </a:r>
          </a:p>
        </p:txBody>
      </p:sp>
      <p:sp>
        <p:nvSpPr>
          <p:cNvPr id="46" name="Pentagon 45">
            <a:extLst>
              <a:ext uri="{FF2B5EF4-FFF2-40B4-BE49-F238E27FC236}">
                <a16:creationId xmlns:a16="http://schemas.microsoft.com/office/drawing/2014/main" id="{4BB2A158-E77F-2374-2C87-111553033FC7}"/>
              </a:ext>
            </a:extLst>
          </p:cNvPr>
          <p:cNvSpPr/>
          <p:nvPr/>
        </p:nvSpPr>
        <p:spPr>
          <a:xfrm>
            <a:off x="4966171" y="2162559"/>
            <a:ext cx="328593" cy="3920184"/>
          </a:xfrm>
          <a:prstGeom prst="homePlate">
            <a:avLst>
              <a:gd name="adj" fmla="val 10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A"/>
          </a:p>
        </p:txBody>
      </p:sp>
      <p:pic>
        <p:nvPicPr>
          <p:cNvPr id="4098" name="Picture 2" descr="Saudi Arabia's Quality of Life Program participates in UN High Level  Political Forum 2023 | Arab News">
            <a:extLst>
              <a:ext uri="{FF2B5EF4-FFF2-40B4-BE49-F238E27FC236}">
                <a16:creationId xmlns:a16="http://schemas.microsoft.com/office/drawing/2014/main" id="{529DF6A7-A2D6-AD4D-B9DB-3D03DF4EC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151" y="1346793"/>
            <a:ext cx="2012745" cy="708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C4B0AE-5895-0687-33CB-0E59A2C6B1F2}"/>
              </a:ext>
            </a:extLst>
          </p:cNvPr>
          <p:cNvSpPr/>
          <p:nvPr/>
        </p:nvSpPr>
        <p:spPr>
          <a:xfrm>
            <a:off x="327600" y="2152650"/>
            <a:ext cx="4479391" cy="39201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 name="TextBox 1">
            <a:extLst>
              <a:ext uri="{FF2B5EF4-FFF2-40B4-BE49-F238E27FC236}">
                <a16:creationId xmlns:a16="http://schemas.microsoft.com/office/drawing/2014/main" id="{805FE5C2-BA55-0381-EA16-DB80C4EFFA5E}"/>
              </a:ext>
            </a:extLst>
          </p:cNvPr>
          <p:cNvSpPr txBox="1"/>
          <p:nvPr/>
        </p:nvSpPr>
        <p:spPr>
          <a:xfrm>
            <a:off x="462455" y="2479472"/>
            <a:ext cx="4204138" cy="3447098"/>
          </a:xfrm>
          <a:prstGeom prst="rect">
            <a:avLst/>
          </a:prstGeom>
          <a:noFill/>
        </p:spPr>
        <p:txBody>
          <a:bodyPr wrap="square" lIns="0" tIns="0" rIns="0" bIns="45720" rtlCol="0">
            <a:spAutoFit/>
          </a:bodyPr>
          <a:lstStyle/>
          <a:p>
            <a:pPr algn="just" rtl="0"/>
            <a:r>
              <a:rPr lang="en-US" sz="1300" b="0" i="0" dirty="0">
                <a:solidFill>
                  <a:srgbClr val="393939"/>
                </a:solidFill>
                <a:effectLst/>
              </a:rPr>
              <a:t>Launched in 2018, the Quality of Life Program is transforming Saudi Arabia into a world-renowned sports and entertainment location, a global tourism hotspot, and a top-ranked country people can call home.</a:t>
            </a:r>
          </a:p>
          <a:p>
            <a:pPr algn="just" rtl="0"/>
            <a:r>
              <a:rPr lang="en-US" sz="1300" b="0" i="0" dirty="0">
                <a:solidFill>
                  <a:srgbClr val="393939"/>
                </a:solidFill>
                <a:effectLst/>
              </a:rPr>
              <a:t>Enhancing a wide variety of sectors, the Program focuses on the empowerment of arts and culture, promotion of sports and leading a healthy life, and the development of more livable urban areas. As well as creating exciting new sectors and diversifying economic activity, the Program is bolstering local employment opportunities and beautifying cities across the Kingdom. These efforts combine to create a better quality of life for all.</a:t>
            </a:r>
          </a:p>
          <a:p>
            <a:pPr algn="just" rtl="0"/>
            <a:endParaRPr lang="en-US" sz="1300" b="0" i="0" dirty="0">
              <a:solidFill>
                <a:srgbClr val="393939"/>
              </a:solidFill>
              <a:effectLst/>
            </a:endParaRPr>
          </a:p>
          <a:p>
            <a:pPr algn="just"/>
            <a:r>
              <a:rPr lang="en-US" sz="1300" b="0" i="0" dirty="0">
                <a:solidFill>
                  <a:srgbClr val="393939"/>
                </a:solidFill>
                <a:effectLst/>
              </a:rPr>
              <a:t>Continued innovation is delivering the promise of greater quality of life, underpinning Vision 2030’s ambitious goals for a more livable and vibrant society</a:t>
            </a:r>
            <a:endParaRPr lang="en-SA" sz="1300" dirty="0" err="1"/>
          </a:p>
        </p:txBody>
      </p:sp>
    </p:spTree>
    <p:extLst>
      <p:ext uri="{BB962C8B-B14F-4D97-AF65-F5344CB8AC3E}">
        <p14:creationId xmlns:p14="http://schemas.microsoft.com/office/powerpoint/2010/main" val="158402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Experience Riyadh Season 2024: The Anually Awaited Festival in the Heart of  Riyadh - Wasalt Blog">
            <a:extLst>
              <a:ext uri="{FF2B5EF4-FFF2-40B4-BE49-F238E27FC236}">
                <a16:creationId xmlns:a16="http://schemas.microsoft.com/office/drawing/2014/main" id="{09B48699-E29B-3A57-ED59-5E9329FB8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3" name="Slide Number Placeholder 2" hidden="1">
            <a:extLst>
              <a:ext uri="{FF2B5EF4-FFF2-40B4-BE49-F238E27FC236}">
                <a16:creationId xmlns:a16="http://schemas.microsoft.com/office/drawing/2014/main" id="{2223E09A-339A-3C85-FC5E-13D178752E8B}"/>
              </a:ext>
            </a:extLst>
          </p:cNvPr>
          <p:cNvSpPr>
            <a:spLocks noGrp="1"/>
          </p:cNvSpPr>
          <p:nvPr>
            <p:ph type="sldNum" sz="quarter" idx="4294967295"/>
          </p:nvPr>
        </p:nvSpPr>
        <p:spPr>
          <a:xfrm>
            <a:off x="11645943" y="6403067"/>
            <a:ext cx="216000" cy="140400"/>
          </a:xfrm>
        </p:spPr>
        <p:txBody>
          <a:bodyPr/>
          <a:lstStyle/>
          <a:p>
            <a:pPr>
              <a:spcAft>
                <a:spcPts val="600"/>
              </a:spcAft>
            </a:pPr>
            <a:fld id="{EF2F7A32-C1EA-4F7E-B0A2-7FCB5BFE90DE}" type="slidenum">
              <a:rPr lang="en-AU" smtClean="0"/>
              <a:pPr>
                <a:spcAft>
                  <a:spcPts val="600"/>
                </a:spcAft>
              </a:pPr>
              <a:t>8</a:t>
            </a:fld>
            <a:endParaRPr lang="en-AU"/>
          </a:p>
        </p:txBody>
      </p:sp>
    </p:spTree>
    <p:extLst>
      <p:ext uri="{BB962C8B-B14F-4D97-AF65-F5344CB8AC3E}">
        <p14:creationId xmlns:p14="http://schemas.microsoft.com/office/powerpoint/2010/main" val="1767111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9A0F7-D7E5-7A37-60C5-60DCEB2A150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13DB775-3E72-D122-217B-4D85ED78C372}"/>
              </a:ext>
            </a:extLst>
          </p:cNvPr>
          <p:cNvSpPr/>
          <p:nvPr/>
        </p:nvSpPr>
        <p:spPr>
          <a:xfrm>
            <a:off x="7038753" y="3140401"/>
            <a:ext cx="4912241" cy="3332866"/>
          </a:xfrm>
          <a:prstGeom prst="rect">
            <a:avLst/>
          </a:prstGeom>
          <a:solidFill>
            <a:schemeClr val="tx2">
              <a:lumMod val="20000"/>
              <a:lumOff val="80000"/>
              <a:alpha val="514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4" name="Rectangle 13">
            <a:extLst>
              <a:ext uri="{FF2B5EF4-FFF2-40B4-BE49-F238E27FC236}">
                <a16:creationId xmlns:a16="http://schemas.microsoft.com/office/drawing/2014/main" id="{57244A14-C805-D9D3-5CA3-CBB4A300F26A}"/>
              </a:ext>
            </a:extLst>
          </p:cNvPr>
          <p:cNvSpPr/>
          <p:nvPr/>
        </p:nvSpPr>
        <p:spPr>
          <a:xfrm>
            <a:off x="327600" y="896905"/>
            <a:ext cx="11623395" cy="1389590"/>
          </a:xfrm>
          <a:prstGeom prst="rect">
            <a:avLst/>
          </a:prstGeom>
          <a:solidFill>
            <a:schemeClr val="tx2">
              <a:lumMod val="20000"/>
              <a:lumOff val="80000"/>
              <a:alpha val="496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Title 2">
            <a:extLst>
              <a:ext uri="{FF2B5EF4-FFF2-40B4-BE49-F238E27FC236}">
                <a16:creationId xmlns:a16="http://schemas.microsoft.com/office/drawing/2014/main" id="{D7C0FC5C-2C1B-FF91-CF64-A834B47F45FB}"/>
              </a:ext>
            </a:extLst>
          </p:cNvPr>
          <p:cNvSpPr>
            <a:spLocks noGrp="1"/>
          </p:cNvSpPr>
          <p:nvPr>
            <p:ph type="title"/>
          </p:nvPr>
        </p:nvSpPr>
        <p:spPr/>
        <p:txBody>
          <a:bodyPr/>
          <a:lstStyle/>
          <a:p>
            <a:r>
              <a:rPr lang="en-US" dirty="0"/>
              <a:t>Urban Design Sector</a:t>
            </a:r>
            <a:br>
              <a:rPr lang="en-US" dirty="0"/>
            </a:br>
            <a:endParaRPr lang="en-US" dirty="0"/>
          </a:p>
        </p:txBody>
      </p:sp>
      <p:sp>
        <p:nvSpPr>
          <p:cNvPr id="7" name="Text Placeholder 6">
            <a:extLst>
              <a:ext uri="{FF2B5EF4-FFF2-40B4-BE49-F238E27FC236}">
                <a16:creationId xmlns:a16="http://schemas.microsoft.com/office/drawing/2014/main" id="{DEEA8D1F-5C6B-B891-7BA2-7C95FB39D911}"/>
              </a:ext>
            </a:extLst>
          </p:cNvPr>
          <p:cNvSpPr>
            <a:spLocks noGrp="1"/>
          </p:cNvSpPr>
          <p:nvPr>
            <p:ph type="body" sz="quarter" idx="16"/>
          </p:nvPr>
        </p:nvSpPr>
        <p:spPr>
          <a:xfrm>
            <a:off x="562741" y="1108215"/>
            <a:ext cx="11083202" cy="1044435"/>
          </a:xfrm>
          <a:noFill/>
        </p:spPr>
        <p:txBody>
          <a:bodyPr/>
          <a:lstStyle/>
          <a:p>
            <a:pPr lvl="1" algn="just"/>
            <a:r>
              <a:rPr lang="en-US" b="1" dirty="0">
                <a:solidFill>
                  <a:schemeClr val="accent1"/>
                </a:solidFill>
              </a:rPr>
              <a:t>Improve the urban landscape in Saudi cities: </a:t>
            </a:r>
            <a:r>
              <a:rPr lang="en-US" dirty="0"/>
              <a:t>the improvement of the urban landscape of public places for people to enjoy (for example, green landscapes and public parks) requires enforcement and adherence to a comprehensive urban code to ensure the aesthetic value, and to eliminate visual pollution (garbage piles, construction sites, etc.)</a:t>
            </a:r>
            <a:endParaRPr lang="pt-BR" dirty="0"/>
          </a:p>
        </p:txBody>
      </p:sp>
      <p:sp>
        <p:nvSpPr>
          <p:cNvPr id="11" name="Slide Number Placeholder 10">
            <a:extLst>
              <a:ext uri="{FF2B5EF4-FFF2-40B4-BE49-F238E27FC236}">
                <a16:creationId xmlns:a16="http://schemas.microsoft.com/office/drawing/2014/main" id="{1318F560-4414-A4EF-3242-CC2CA5B2E65D}"/>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00ED-CB1B-4EBC-A0D2-2190AF4D8872}" type="slidenum">
              <a:rPr kumimoji="0" lang="en-GB" sz="800" b="0" i="0" u="none" strike="noStrike" kern="1200" cap="none" spc="0" normalizeH="0" baseline="0" noProof="0" smtClean="0">
                <a:ln>
                  <a:noFill/>
                </a:ln>
                <a:solidFill>
                  <a:srgbClr val="000000">
                    <a:alpha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800" b="0" i="0" u="none" strike="noStrike" kern="1200" cap="none" spc="0" normalizeH="0" baseline="0" noProof="0">
              <a:ln>
                <a:noFill/>
              </a:ln>
              <a:solidFill>
                <a:srgbClr val="000000">
                  <a:alpha val="50000"/>
                </a:srgbClr>
              </a:solidFill>
              <a:effectLst/>
              <a:uLnTx/>
              <a:uFillTx/>
              <a:latin typeface="Arial"/>
              <a:ea typeface="+mn-ea"/>
              <a:cs typeface="+mn-cs"/>
            </a:endParaRPr>
          </a:p>
        </p:txBody>
      </p:sp>
      <p:sp>
        <p:nvSpPr>
          <p:cNvPr id="8" name="TextBox 7">
            <a:extLst>
              <a:ext uri="{FF2B5EF4-FFF2-40B4-BE49-F238E27FC236}">
                <a16:creationId xmlns:a16="http://schemas.microsoft.com/office/drawing/2014/main" id="{4DEF9100-E975-10A2-D47B-A8141F9C0CB8}"/>
              </a:ext>
            </a:extLst>
          </p:cNvPr>
          <p:cNvSpPr txBox="1"/>
          <p:nvPr/>
        </p:nvSpPr>
        <p:spPr>
          <a:xfrm>
            <a:off x="562741" y="2614430"/>
            <a:ext cx="5523515" cy="369332"/>
          </a:xfrm>
          <a:prstGeom prst="rect">
            <a:avLst/>
          </a:prstGeom>
          <a:noFill/>
        </p:spPr>
        <p:txBody>
          <a:bodyPr wrap="square">
            <a:spAutoFit/>
          </a:bodyPr>
          <a:lstStyle/>
          <a:p>
            <a:r>
              <a:rPr lang="en-SA" b="1" dirty="0">
                <a:solidFill>
                  <a:schemeClr val="accent6"/>
                </a:solidFill>
                <a:cs typeface="Arial" panose="020B0604020202020204" pitchFamily="34" charset="0"/>
              </a:rPr>
              <a:t>Sector Gap Analysis with the Program’s Strategy</a:t>
            </a:r>
          </a:p>
        </p:txBody>
      </p:sp>
      <p:pic>
        <p:nvPicPr>
          <p:cNvPr id="9" name="Picture 8">
            <a:extLst>
              <a:ext uri="{FF2B5EF4-FFF2-40B4-BE49-F238E27FC236}">
                <a16:creationId xmlns:a16="http://schemas.microsoft.com/office/drawing/2014/main" id="{CC8688CA-BA55-B251-1B4A-E88765CCE4D3}"/>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417721" y="3119620"/>
            <a:ext cx="5899764" cy="3353647"/>
          </a:xfrm>
          <a:prstGeom prst="rect">
            <a:avLst/>
          </a:prstGeom>
        </p:spPr>
      </p:pic>
      <p:sp>
        <p:nvSpPr>
          <p:cNvPr id="4" name="Title 1">
            <a:extLst>
              <a:ext uri="{FF2B5EF4-FFF2-40B4-BE49-F238E27FC236}">
                <a16:creationId xmlns:a16="http://schemas.microsoft.com/office/drawing/2014/main" id="{AE95BFC9-30DE-B2B0-80DD-84070702B6EC}"/>
              </a:ext>
            </a:extLst>
          </p:cNvPr>
          <p:cNvSpPr txBox="1">
            <a:spLocks/>
          </p:cNvSpPr>
          <p:nvPr/>
        </p:nvSpPr>
        <p:spPr>
          <a:xfrm>
            <a:off x="7139526" y="2530566"/>
            <a:ext cx="5052474" cy="471505"/>
          </a:xfrm>
          <a:prstGeom prst="rect">
            <a:avLst/>
          </a:prstGeom>
        </p:spPr>
        <p:txBody>
          <a:bodyPr vert="horz" lIns="0" tIns="0" rIns="130101" bIns="0" rtlCol="0" anchor="t" anchorCtr="0">
            <a:noAutofit/>
          </a:bodyPr>
          <a:lstStyle>
            <a:lvl1pPr marL="0" indent="0" algn="l" defTabSz="914377" rtl="0" eaLnBrk="1" latinLnBrk="0" hangingPunct="1">
              <a:lnSpc>
                <a:spcPct val="80000"/>
              </a:lnSpc>
              <a:spcBef>
                <a:spcPct val="0"/>
              </a:spcBef>
              <a:buNone/>
              <a:defRPr lang="en-US" sz="3200" b="0" i="0" kern="1200" cap="all" spc="0" baseline="0">
                <a:solidFill>
                  <a:schemeClr val="tx1"/>
                </a:solidFill>
                <a:latin typeface="+mj-lt"/>
                <a:ea typeface="+mj-ea"/>
                <a:cs typeface="+mj-cs"/>
              </a:defRPr>
            </a:lvl1pPr>
          </a:lstStyle>
          <a:p>
            <a:pPr rtl="1"/>
            <a:r>
              <a:rPr lang="en-US" dirty="0">
                <a:solidFill>
                  <a:schemeClr val="accent1"/>
                </a:solidFill>
              </a:rPr>
              <a:t>Visual pollution</a:t>
            </a:r>
          </a:p>
        </p:txBody>
      </p:sp>
      <p:sp>
        <p:nvSpPr>
          <p:cNvPr id="10" name="Text Placeholder 2">
            <a:extLst>
              <a:ext uri="{FF2B5EF4-FFF2-40B4-BE49-F238E27FC236}">
                <a16:creationId xmlns:a16="http://schemas.microsoft.com/office/drawing/2014/main" id="{8B3F3D60-E3D1-D71B-CA63-CFD69FC22615}"/>
              </a:ext>
            </a:extLst>
          </p:cNvPr>
          <p:cNvSpPr txBox="1">
            <a:spLocks/>
          </p:cNvSpPr>
          <p:nvPr/>
        </p:nvSpPr>
        <p:spPr>
          <a:xfrm>
            <a:off x="7621562" y="3429000"/>
            <a:ext cx="3971498" cy="1665013"/>
          </a:xfrm>
          <a:prstGeom prst="rect">
            <a:avLst/>
          </a:prstGeom>
        </p:spPr>
        <p:txBody>
          <a:bodyPr vert="horz" lIns="0" tIns="0" rIns="0" bIns="0" rtlCol="0">
            <a:noAutofit/>
          </a:bodyPr>
          <a:lstStyle>
            <a:lvl1pPr marL="0" indent="0" algn="l" defTabSz="914377" rtl="0" eaLnBrk="1" latinLnBrk="0" hangingPunct="1">
              <a:lnSpc>
                <a:spcPct val="90000"/>
              </a:lnSpc>
              <a:spcBef>
                <a:spcPts val="800"/>
              </a:spcBef>
              <a:spcAft>
                <a:spcPts val="0"/>
              </a:spcAft>
              <a:buFont typeface="Arial" panose="020B0604020202020204" pitchFamily="34" charset="0"/>
              <a:buNone/>
              <a:defRPr lang="en-US" sz="1800" b="1" i="0" kern="1200" cap="none" baseline="0">
                <a:solidFill>
                  <a:schemeClr val="tx1"/>
                </a:solidFill>
                <a:latin typeface="+mn-lt"/>
                <a:ea typeface="+mn-ea"/>
                <a:cs typeface="Arial" panose="020B0604020202020204" pitchFamily="34" charset="0"/>
              </a:defRPr>
            </a:lvl1pPr>
            <a:lvl2pPr marL="0" indent="0" algn="l" defTabSz="914377" rtl="0" eaLnBrk="1" latinLnBrk="0" hangingPunct="1">
              <a:lnSpc>
                <a:spcPct val="90000"/>
              </a:lnSpc>
              <a:spcBef>
                <a:spcPts val="800"/>
              </a:spcBef>
              <a:spcAft>
                <a:spcPts val="0"/>
              </a:spcAft>
              <a:buFont typeface="Arial" panose="020B0604020202020204" pitchFamily="34" charset="0"/>
              <a:buNone/>
              <a:defRPr lang="en-US" sz="1800" b="0" i="0" kern="1200" cap="none" baseline="0">
                <a:solidFill>
                  <a:schemeClr val="tx1"/>
                </a:solidFill>
                <a:latin typeface="+mn-lt"/>
                <a:ea typeface="+mn-ea"/>
                <a:cs typeface="Arial" panose="020B0604020202020204" pitchFamily="34" charset="0"/>
              </a:defRPr>
            </a:lvl2pPr>
            <a:lvl3pPr marL="180975" indent="-180975" algn="l" defTabSz="914377" rtl="0" eaLnBrk="1" latinLnBrk="0" hangingPunct="1">
              <a:lnSpc>
                <a:spcPct val="90000"/>
              </a:lnSpc>
              <a:spcBef>
                <a:spcPts val="800"/>
              </a:spcBef>
              <a:spcAft>
                <a:spcPts val="0"/>
              </a:spcAft>
              <a:buFont typeface="Arial" panose="020B0604020202020204" pitchFamily="34" charset="0"/>
              <a:buChar char="•"/>
              <a:defRPr lang="en-US" sz="1800" kern="1200">
                <a:solidFill>
                  <a:schemeClr val="tx1"/>
                </a:solidFill>
                <a:latin typeface="+mn-lt"/>
                <a:ea typeface="+mn-ea"/>
                <a:cs typeface="+mn-cs"/>
              </a:defRPr>
            </a:lvl3pPr>
            <a:lvl4pPr marL="361950" indent="-168275" algn="l" defTabSz="914377" rtl="0" eaLnBrk="1" latinLnBrk="0" hangingPunct="1">
              <a:lnSpc>
                <a:spcPct val="90000"/>
              </a:lnSpc>
              <a:spcBef>
                <a:spcPts val="800"/>
              </a:spcBef>
              <a:spcAft>
                <a:spcPts val="0"/>
              </a:spcAft>
              <a:buFont typeface="Arial" panose="020B0604020202020204" pitchFamily="34" charset="0"/>
              <a:buChar char="–"/>
              <a:defRPr lang="en-US" sz="1800" kern="1200">
                <a:solidFill>
                  <a:schemeClr val="tx1"/>
                </a:solidFill>
                <a:latin typeface="+mn-lt"/>
                <a:ea typeface="+mn-ea"/>
                <a:cs typeface="+mn-cs"/>
              </a:defRPr>
            </a:lvl4pPr>
            <a:lvl5pPr marL="542925" indent="-176213" algn="l" defTabSz="914377" rtl="0" eaLnBrk="1" latinLnBrk="0" hangingPunct="1">
              <a:lnSpc>
                <a:spcPct val="90000"/>
              </a:lnSpc>
              <a:spcBef>
                <a:spcPts val="800"/>
              </a:spcBef>
              <a:spcAft>
                <a:spcPts val="0"/>
              </a:spcAft>
              <a:buFont typeface="Arial" panose="020B0604020202020204" pitchFamily="34" charset="0"/>
              <a:buChar char="•"/>
              <a:defRPr lang="en-US" sz="18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gn="just"/>
            <a:r>
              <a:rPr lang="en-US" dirty="0"/>
              <a:t>Visual pollution </a:t>
            </a:r>
            <a:r>
              <a:rPr lang="en-US" b="0" dirty="0"/>
              <a:t>is the degradation of the visual environment due to unattractive or disruptive elements that negatively impact the aesthetic quality of an area. It can affect urban, suburban, and natural landscapes.</a:t>
            </a:r>
          </a:p>
        </p:txBody>
      </p:sp>
      <p:sp>
        <p:nvSpPr>
          <p:cNvPr id="12" name="Pentagon 11">
            <a:extLst>
              <a:ext uri="{FF2B5EF4-FFF2-40B4-BE49-F238E27FC236}">
                <a16:creationId xmlns:a16="http://schemas.microsoft.com/office/drawing/2014/main" id="{3377B0FF-3685-9666-81D7-2BA45F7B4575}"/>
              </a:ext>
            </a:extLst>
          </p:cNvPr>
          <p:cNvSpPr/>
          <p:nvPr/>
        </p:nvSpPr>
        <p:spPr>
          <a:xfrm rot="5400000">
            <a:off x="2904375" y="1379360"/>
            <a:ext cx="264958" cy="2198424"/>
          </a:xfrm>
          <a:prstGeom prst="homePlate">
            <a:avLst>
              <a:gd name="adj" fmla="val 99999"/>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SA"/>
          </a:p>
        </p:txBody>
      </p:sp>
      <p:sp>
        <p:nvSpPr>
          <p:cNvPr id="13" name="Pentagon 12">
            <a:extLst>
              <a:ext uri="{FF2B5EF4-FFF2-40B4-BE49-F238E27FC236}">
                <a16:creationId xmlns:a16="http://schemas.microsoft.com/office/drawing/2014/main" id="{CF57CC6D-8EF4-690F-3DB4-7D2BE05C4B9C}"/>
              </a:ext>
            </a:extLst>
          </p:cNvPr>
          <p:cNvSpPr/>
          <p:nvPr/>
        </p:nvSpPr>
        <p:spPr>
          <a:xfrm>
            <a:off x="6635336" y="3544048"/>
            <a:ext cx="264958" cy="2198424"/>
          </a:xfrm>
          <a:prstGeom prst="homePlate">
            <a:avLst>
              <a:gd name="adj" fmla="val 99999"/>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SA"/>
          </a:p>
        </p:txBody>
      </p:sp>
    </p:spTree>
    <p:extLst>
      <p:ext uri="{BB962C8B-B14F-4D97-AF65-F5344CB8AC3E}">
        <p14:creationId xmlns:p14="http://schemas.microsoft.com/office/powerpoint/2010/main" val="61377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80948 | CIO Templates 2018">
  <a:themeElements>
    <a:clrScheme name="Accenture Core Brand April 2018">
      <a:dk1>
        <a:srgbClr val="000000"/>
      </a:dk1>
      <a:lt1>
        <a:srgbClr val="FFFFFF"/>
      </a:lt1>
      <a:dk2>
        <a:srgbClr val="969696"/>
      </a:dk2>
      <a:lt2>
        <a:srgbClr val="5A5A5A"/>
      </a:lt2>
      <a:accent1>
        <a:srgbClr val="A100FF"/>
      </a:accent1>
      <a:accent2>
        <a:srgbClr val="7500C0"/>
      </a:accent2>
      <a:accent3>
        <a:srgbClr val="460073"/>
      </a:accent3>
      <a:accent4>
        <a:srgbClr val="00BAFF"/>
      </a:accent4>
      <a:accent5>
        <a:srgbClr val="008EFF"/>
      </a:accent5>
      <a:accent6>
        <a:srgbClr val="004DFF"/>
      </a:accent6>
      <a:hlink>
        <a:srgbClr val="5A5A5A"/>
      </a:hlink>
      <a:folHlink>
        <a:srgbClr val="969696"/>
      </a:folHlink>
    </a:clrScheme>
    <a:fontScheme name="Accenture 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45720" rtlCol="0">
        <a:spAutoFit/>
      </a:bodyPr>
      <a:lstStyle>
        <a:defPPr>
          <a:defRPr sz="1600" dirty="0" err="1" smtClean="0"/>
        </a:defPPr>
      </a:lstStyle>
    </a:txDef>
  </a:objectDefaults>
  <a:extraClrSchemeLst/>
  <a:extLst>
    <a:ext uri="{05A4C25C-085E-4340-85A3-A5531E510DB2}">
      <thm15:themeFamily xmlns:thm15="http://schemas.microsoft.com/office/thememl/2012/main" name="AccNEW_Template16x9_April 2018.potx" id="{A37215FC-5D5B-4E57-9F66-5A9BB41D3B19}" vid="{BFCFECEB-CBDE-4D02-ADBB-F7433DA8D72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20419</TotalTime>
  <Words>1722</Words>
  <Application>Microsoft Macintosh PowerPoint</Application>
  <PresentationFormat>Widescreen</PresentationFormat>
  <Paragraphs>371</Paragraphs>
  <Slides>34</Slides>
  <Notes>16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Aptos</vt:lpstr>
      <vt:lpstr>Aptos Display</vt:lpstr>
      <vt:lpstr>Arial</vt:lpstr>
      <vt:lpstr>Arial Black</vt:lpstr>
      <vt:lpstr>Office Theme</vt:lpstr>
      <vt:lpstr>180948 | CIO Templates 2018</vt:lpstr>
      <vt:lpstr>UrbanEye</vt:lpstr>
      <vt:lpstr>PowerPoint Presentation</vt:lpstr>
      <vt:lpstr>Executive Summary</vt:lpstr>
      <vt:lpstr>PowerPoint Presentation</vt:lpstr>
      <vt:lpstr>Agenda</vt:lpstr>
      <vt:lpstr>PowerPoint Presentation</vt:lpstr>
      <vt:lpstr>Quality of Life as one of Vision 2030 Programs </vt:lpstr>
      <vt:lpstr>PowerPoint Presentation</vt:lpstr>
      <vt:lpstr>Urban Design Sector </vt:lpstr>
      <vt:lpstr>PowerPoint Presentation</vt:lpstr>
      <vt:lpstr>developing a deep learning Model to automatically identify Visual Pollution</vt:lpstr>
      <vt:lpstr>PowerPoint Presentation</vt:lpstr>
      <vt:lpstr>Proposed Solution</vt:lpstr>
      <vt:lpstr>PowerPoint Presentation</vt:lpstr>
      <vt:lpstr>Yolo You Only Look Once</vt:lpstr>
      <vt:lpstr>Yolo You Only Look Once</vt:lpstr>
      <vt:lpstr>Preprocessing</vt:lpstr>
      <vt:lpstr>Preprocessing</vt:lpstr>
      <vt:lpstr>Enhancement</vt:lpstr>
      <vt:lpstr>Enhancement</vt:lpstr>
      <vt:lpstr>Enhancement</vt:lpstr>
      <vt:lpstr>Enhancement</vt:lpstr>
      <vt:lpstr>Enhancement</vt:lpstr>
      <vt:lpstr>Enhancement</vt:lpstr>
      <vt:lpstr>Enhancement</vt:lpstr>
      <vt:lpstr>Enhancement</vt:lpstr>
      <vt:lpstr>Enhancement</vt:lpstr>
      <vt:lpstr>Enhancement</vt:lpstr>
      <vt:lpstr>Enhancement</vt:lpstr>
      <vt:lpstr>Result</vt:lpstr>
      <vt:lpstr>Result</vt:lpstr>
      <vt:lpstr>PowerPoint Presentation</vt:lpstr>
      <vt:lpstr>Future Recommendation</vt:lpstr>
      <vt:lpstr>make it easier for cities to keep track of what's going on, and hopefully, make things a bit nicer for everyone.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HUSSAIN ABDULLAH ALSHABAAN</dc:creator>
  <cp:lastModifiedBy>HUSSAIN ABDULLAH ALSHABAAN</cp:lastModifiedBy>
  <cp:revision>18</cp:revision>
  <dcterms:created xsi:type="dcterms:W3CDTF">2025-04-11T17:49:20Z</dcterms:created>
  <dcterms:modified xsi:type="dcterms:W3CDTF">2025-04-26T20:54:11Z</dcterms:modified>
</cp:coreProperties>
</file>